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1" r:id="rId2"/>
    <p:sldId id="263" r:id="rId3"/>
    <p:sldId id="257" r:id="rId4"/>
    <p:sldId id="256" r:id="rId5"/>
    <p:sldId id="258" r:id="rId6"/>
    <p:sldId id="260" r:id="rId7"/>
    <p:sldId id="259" r:id="rId8"/>
    <p:sldId id="268" r:id="rId9"/>
    <p:sldId id="261" r:id="rId10"/>
    <p:sldId id="269" r:id="rId11"/>
    <p:sldId id="262" r:id="rId12"/>
    <p:sldId id="264" r:id="rId13"/>
    <p:sldId id="265" r:id="rId14"/>
    <p:sldId id="266" r:id="rId15"/>
    <p:sldId id="267" r:id="rId16"/>
    <p:sldId id="273" r:id="rId17"/>
    <p:sldId id="270" r:id="rId18"/>
    <p:sldId id="275" r:id="rId19"/>
    <p:sldId id="27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99FF"/>
    <a:srgbClr val="E72DDA"/>
    <a:srgbClr val="00CC00"/>
    <a:srgbClr val="FF0066"/>
    <a:srgbClr val="FF6600"/>
    <a:srgbClr val="A723F1"/>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9983661-7256-45E5-9D70-D1B5CF35E1D7}" type="datetimeFigureOut">
              <a:rPr lang="es-AR"/>
              <a:pPr>
                <a:defRPr/>
              </a:pPr>
              <a:t>01/11/2010</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C7B58BC-0593-4770-B0C2-946241C77ACE}" type="slidenum">
              <a:rPr lang="es-AR"/>
              <a:pPr>
                <a:defRPr/>
              </a:pPr>
              <a:t>‹Nº›</a:t>
            </a:fld>
            <a:endParaRPr lang="es-A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CF2F296-FBDE-4E49-AB69-69B39BE6E230}" type="datetimeFigureOut">
              <a:rPr lang="en-US"/>
              <a:pPr>
                <a:defRPr/>
              </a:pPr>
              <a:t>11/1/2010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A8BBED-8D34-423E-8C08-D916C88C6A20}"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E394D5-CBD4-4F05-8F4F-4FB833CC50FE}" type="datetimeFigureOut">
              <a:rPr lang="en-US"/>
              <a:pPr>
                <a:defRPr/>
              </a:pPr>
              <a:t>11/1/2010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30F8BD-2F2E-4CC8-8CB2-F2D1FF29CE14}"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0BBC39-2C49-4F80-8E16-54671E578B43}" type="datetimeFigureOut">
              <a:rPr lang="en-US"/>
              <a:pPr>
                <a:defRPr/>
              </a:pPr>
              <a:t>11/1/2010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8F7A4E-711E-4215-908E-6222339E22C2}"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A2AE8F-CE58-4EC2-9BE5-C8F781F656AE}" type="datetimeFigureOut">
              <a:rPr lang="en-US"/>
              <a:pPr>
                <a:defRPr/>
              </a:pPr>
              <a:t>11/1/2010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7C3E50-FBBE-4A9C-BDDB-FD5A57FFE562}"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D228C4D-DD5B-40B6-97C1-0E1FBE9A6DBA}" type="datetimeFigureOut">
              <a:rPr lang="en-US"/>
              <a:pPr>
                <a:defRPr/>
              </a:pPr>
              <a:t>11/1/2010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55698B-CBDA-40AC-AD80-2E5D963E612B}"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6EDCC3A-8C84-49C6-9967-403D9D753DF2}" type="datetimeFigureOut">
              <a:rPr lang="en-US"/>
              <a:pPr>
                <a:defRPr/>
              </a:pPr>
              <a:t>11/1/2010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FB5D02-130E-40FE-93E4-BC3965649F10}"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2379326-E86E-416C-AE3B-8A753084ABB9}" type="datetimeFigureOut">
              <a:rPr lang="en-US"/>
              <a:pPr>
                <a:defRPr/>
              </a:pPr>
              <a:t>11/1/2010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35555CB-EB60-47F4-A56E-DE6FBCF95DC7}"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E20744-2B72-48AD-895A-0FA502DB5AAA}" type="datetimeFigureOut">
              <a:rPr lang="en-US"/>
              <a:pPr>
                <a:defRPr/>
              </a:pPr>
              <a:t>11/1/2010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FD21003-57FF-4587-908A-43B24CF1EDF1}"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FA2A0B-B19F-46C5-A7AF-A69EB947CD0E}" type="datetimeFigureOut">
              <a:rPr lang="en-US"/>
              <a:pPr>
                <a:defRPr/>
              </a:pPr>
              <a:t>11/1/2010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B36F8CC-6832-4046-9FBA-489EC22E2781}"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0D06A8-0CC2-46C9-A1BF-EA371F6835E7}" type="datetimeFigureOut">
              <a:rPr lang="en-US"/>
              <a:pPr>
                <a:defRPr/>
              </a:pPr>
              <a:t>11/1/2010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DEEE72-1B75-41A9-9094-AF218195F1D6}"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667EF4-05C3-4CB0-AE54-B15677DE85A8}" type="datetimeFigureOut">
              <a:rPr lang="en-US"/>
              <a:pPr>
                <a:defRPr/>
              </a:pPr>
              <a:t>11/1/2010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8E4C74-8E80-4772-B2F3-39DE9F2E7E10}"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0CB0AE7-7BDD-400C-9DB1-4F919F5F6373}" type="datetimeFigureOut">
              <a:rPr lang="en-US"/>
              <a:pPr>
                <a:defRPr/>
              </a:pPr>
              <a:t>11/1/2010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E575257-CAF6-4B73-A16E-2CA3A548188B}"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gif"/><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7.xml"/><Relationship Id="rId5" Type="http://schemas.openxmlformats.org/officeDocument/2006/relationships/image" Target="../media/image33.jpeg"/><Relationship Id="rId4" Type="http://schemas.openxmlformats.org/officeDocument/2006/relationships/image" Target="../media/image32.jpeg"/></Relationships>
</file>

<file path=ppt/slides/_rels/slide19.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2 Título"/>
          <p:cNvSpPr>
            <a:spLocks noGrp="1"/>
          </p:cNvSpPr>
          <p:nvPr>
            <p:ph type="ctrTitle"/>
          </p:nvPr>
        </p:nvSpPr>
        <p:spPr>
          <a:xfrm>
            <a:off x="755576" y="2996952"/>
            <a:ext cx="7772400" cy="4464497"/>
          </a:xfrm>
        </p:spPr>
        <p:txBody>
          <a:bodyPr rtlCol="0">
            <a:normAutofit/>
            <a:scene3d>
              <a:camera prst="perspectiveHeroicExtremeRightFacing"/>
              <a:lightRig rig="threePt" dir="t"/>
            </a:scene3d>
          </a:bodyPr>
          <a:lstStyle/>
          <a:p>
            <a:pPr fontAlgn="auto">
              <a:spcAft>
                <a:spcPts val="0"/>
              </a:spcAft>
              <a:defRPr/>
            </a:pPr>
            <a:r>
              <a:rPr lang="en-US"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     </a:t>
            </a:r>
            <a:r>
              <a:rPr lang="en-US" sz="5400" b="1" cap="all" dirty="0" smtClean="0">
                <a:ln w="9000" cmpd="sng">
                  <a:solidFill>
                    <a:schemeClr val="accent4">
                      <a:shade val="50000"/>
                      <a:satMod val="120000"/>
                    </a:schemeClr>
                  </a:solidFill>
                  <a:prstDash val="solid"/>
                </a:ln>
                <a:solidFill>
                  <a:schemeClr val="tx2">
                    <a:lumMod val="50000"/>
                  </a:schemeClr>
                </a:solidFill>
                <a:effectLst>
                  <a:outerShdw blurRad="50800" dist="38100" dir="10800000" algn="r" rotWithShape="0">
                    <a:prstClr val="black">
                      <a:alpha val="40000"/>
                    </a:prstClr>
                  </a:outerShdw>
                  <a:reflection blurRad="6350" stA="55000" endA="300" endPos="45500" dir="5400000" sy="-100000" algn="bl" rotWithShape="0"/>
                </a:effectLst>
              </a:rPr>
              <a:t>History Project </a:t>
            </a:r>
            <a:br>
              <a:rPr lang="en-US" sz="5400" b="1" cap="all" dirty="0" smtClean="0">
                <a:ln w="9000" cmpd="sng">
                  <a:solidFill>
                    <a:schemeClr val="accent4">
                      <a:shade val="50000"/>
                      <a:satMod val="120000"/>
                    </a:schemeClr>
                  </a:solidFill>
                  <a:prstDash val="solid"/>
                </a:ln>
                <a:solidFill>
                  <a:schemeClr val="tx2">
                    <a:lumMod val="50000"/>
                  </a:schemeClr>
                </a:solidFill>
                <a:effectLst>
                  <a:outerShdw blurRad="50800" dist="38100" dir="10800000" algn="r" rotWithShape="0">
                    <a:prstClr val="black">
                      <a:alpha val="40000"/>
                    </a:prstClr>
                  </a:outerShdw>
                  <a:reflection blurRad="6350" stA="55000" endA="300" endPos="45500" dir="5400000" sy="-100000" algn="bl" rotWithShape="0"/>
                </a:effectLst>
              </a:rPr>
            </a:br>
            <a:r>
              <a:rPr lang="en-US" sz="5400" b="1" cap="all" dirty="0" smtClean="0">
                <a:ln w="9000" cmpd="sng">
                  <a:solidFill>
                    <a:schemeClr val="accent4">
                      <a:shade val="50000"/>
                      <a:satMod val="120000"/>
                    </a:schemeClr>
                  </a:solidFill>
                  <a:prstDash val="solid"/>
                </a:ln>
                <a:solidFill>
                  <a:schemeClr val="tx2">
                    <a:lumMod val="50000"/>
                  </a:schemeClr>
                </a:solidFill>
                <a:effectLst>
                  <a:outerShdw blurRad="50800" dist="38100" dir="10800000" algn="r" rotWithShape="0">
                    <a:prstClr val="black">
                      <a:alpha val="40000"/>
                    </a:prstClr>
                  </a:outerShdw>
                  <a:reflection blurRad="6350" stA="55000" endA="300" endPos="45500" dir="5400000" sy="-100000" algn="bl" rotWithShape="0"/>
                </a:effectLst>
              </a:rPr>
              <a:t>USA in the 1920s</a:t>
            </a:r>
            <a:endParaRPr lang="es-AR" b="1" cap="all" dirty="0">
              <a:ln w="9000" cmpd="sng">
                <a:solidFill>
                  <a:schemeClr val="accent4">
                    <a:shade val="50000"/>
                    <a:satMod val="120000"/>
                  </a:schemeClr>
                </a:solidFill>
                <a:prstDash val="solid"/>
              </a:ln>
              <a:solidFill>
                <a:schemeClr val="tx2">
                  <a:lumMod val="50000"/>
                </a:schemeClr>
              </a:solidFill>
              <a:effectLst>
                <a:outerShdw blurRad="50800" dist="38100" dir="10800000" algn="r" rotWithShape="0">
                  <a:prstClr val="black">
                    <a:alpha val="40000"/>
                  </a:prstClr>
                </a:outerShdw>
                <a:reflection blurRad="6350" stA="55000" endA="300" endPos="45500" dir="5400000" sy="-100000" algn="bl" rotWithShape="0"/>
              </a:effectLs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xit" presetSubtype="0" fill="hold" nodeType="clickEffect">
                                  <p:stCondLst>
                                    <p:cond delay="0"/>
                                  </p:stCondLst>
                                  <p:childTnLst>
                                    <p:animEffect transition="out" filter="dissolve">
                                      <p:cBhvr>
                                        <p:cTn id="12" dur="500"/>
                                        <p:tgtEl>
                                          <p:spTgt spid="3"/>
                                        </p:tgtEl>
                                      </p:cBhvr>
                                    </p:animEffect>
                                    <p:set>
                                      <p:cBhvr>
                                        <p:cTn id="13"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6000" b="-26000"/>
          </a:stretch>
        </a:blipFill>
        <a:effectLst/>
      </p:bgPr>
    </p:bg>
    <p:spTree>
      <p:nvGrpSpPr>
        <p:cNvPr id="1" name=""/>
        <p:cNvGrpSpPr/>
        <p:nvPr/>
      </p:nvGrpSpPr>
      <p:grpSpPr>
        <a:xfrm>
          <a:off x="0" y="0"/>
          <a:ext cx="0" cy="0"/>
          <a:chOff x="0" y="0"/>
          <a:chExt cx="0" cy="0"/>
        </a:xfrm>
      </p:grpSpPr>
      <p:pic>
        <p:nvPicPr>
          <p:cNvPr id="4" name="Picture 4" descr="flappers5.jpg"/>
          <p:cNvPicPr>
            <a:picLocks noChangeAspect="1"/>
          </p:cNvPicPr>
          <p:nvPr/>
        </p:nvPicPr>
        <p:blipFill>
          <a:blip r:embed="rId3" cstate="print"/>
          <a:stretch>
            <a:fillRect/>
          </a:stretch>
        </p:blipFill>
        <p:spPr>
          <a:xfrm>
            <a:off x="1043608" y="548680"/>
            <a:ext cx="4171830" cy="3384376"/>
          </a:xfrm>
          <a:prstGeom prst="rect">
            <a:avLst/>
          </a:prstGeom>
          <a:ln w="127000" cap="sq">
            <a:noFill/>
            <a:miter lim="800000"/>
          </a:ln>
          <a:effectLst>
            <a:outerShdw blurRad="76200" dir="13500000" sy="23000" kx="1200000" algn="br" rotWithShape="0">
              <a:prstClr val="black">
                <a:alpha val="20000"/>
              </a:prst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5" name="Picture 3" descr="flappers4.jpg"/>
          <p:cNvPicPr>
            <a:picLocks noChangeAspect="1"/>
          </p:cNvPicPr>
          <p:nvPr/>
        </p:nvPicPr>
        <p:blipFill>
          <a:blip r:embed="rId4" cstate="print">
            <a:lum contrast="10000"/>
          </a:blip>
          <a:stretch>
            <a:fillRect/>
          </a:stretch>
        </p:blipFill>
        <p:spPr>
          <a:xfrm>
            <a:off x="5076056" y="2492896"/>
            <a:ext cx="3607668" cy="3755254"/>
          </a:xfrm>
          <a:prstGeom prst="rect">
            <a:avLst/>
          </a:prstGeom>
          <a:ln w="127000" cap="sq">
            <a:noFill/>
            <a:miter lim="800000"/>
          </a:ln>
          <a:effectLst>
            <a:outerShdw blurRad="50800" dist="38100" dir="18900000" algn="bl" rotWithShape="0">
              <a:prstClr val="black">
                <a:alpha val="40000"/>
              </a:prst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14"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5" presetClass="exit" presetSubtype="0" fill="hold" nodeType="clickEffect">
                                  <p:stCondLst>
                                    <p:cond delay="0"/>
                                  </p:stCondLst>
                                  <p:childTnLst>
                                    <p:animEffect transition="out" filter="fade">
                                      <p:cBhvr>
                                        <p:cTn id="17" dur="2000"/>
                                        <p:tgtEl>
                                          <p:spTgt spid="5"/>
                                        </p:tgtEl>
                                      </p:cBhvr>
                                    </p:animEffect>
                                    <p:anim calcmode="lin" valueType="num">
                                      <p:cBhvr>
                                        <p:cTn id="18" dur="2000"/>
                                        <p:tgtEl>
                                          <p:spTgt spid="5"/>
                                        </p:tgtEl>
                                        <p:attrNameLst>
                                          <p:attrName>style.rotation</p:attrName>
                                        </p:attrNameLst>
                                      </p:cBhvr>
                                      <p:tavLst>
                                        <p:tav tm="0">
                                          <p:val>
                                            <p:fltVal val="0"/>
                                          </p:val>
                                        </p:tav>
                                        <p:tav tm="100000">
                                          <p:val>
                                            <p:fltVal val="720"/>
                                          </p:val>
                                        </p:tav>
                                      </p:tavLst>
                                    </p:anim>
                                    <p:anim calcmode="lin" valueType="num">
                                      <p:cBhvr>
                                        <p:cTn id="19" dur="2000"/>
                                        <p:tgtEl>
                                          <p:spTgt spid="5"/>
                                        </p:tgtEl>
                                        <p:attrNameLst>
                                          <p:attrName>ppt_h</p:attrName>
                                        </p:attrNameLst>
                                      </p:cBhvr>
                                      <p:tavLst>
                                        <p:tav tm="0">
                                          <p:val>
                                            <p:strVal val="ppt_h"/>
                                          </p:val>
                                        </p:tav>
                                        <p:tav tm="100000">
                                          <p:val>
                                            <p:fltVal val="0"/>
                                          </p:val>
                                        </p:tav>
                                      </p:tavLst>
                                    </p:anim>
                                    <p:anim calcmode="lin" valueType="num">
                                      <p:cBhvr>
                                        <p:cTn id="20" dur="2000"/>
                                        <p:tgtEl>
                                          <p:spTgt spid="5"/>
                                        </p:tgtEl>
                                        <p:attrNameLst>
                                          <p:attrName>ppt_w</p:attrName>
                                        </p:attrNameLst>
                                      </p:cBhvr>
                                      <p:tavLst>
                                        <p:tav tm="0">
                                          <p:val>
                                            <p:strVal val="ppt_w"/>
                                          </p:val>
                                        </p:tav>
                                        <p:tav tm="100000">
                                          <p:val>
                                            <p:fltVal val="0"/>
                                          </p:val>
                                        </p:tav>
                                      </p:tavLst>
                                    </p:anim>
                                    <p:set>
                                      <p:cBhvr>
                                        <p:cTn id="21" dur="1" fill="hold">
                                          <p:stCondLst>
                                            <p:cond delay="1999"/>
                                          </p:stCondLst>
                                        </p:cTn>
                                        <p:tgtEl>
                                          <p:spTgt spid="5"/>
                                        </p:tgtEl>
                                        <p:attrNameLst>
                                          <p:attrName>style.visibility</p:attrName>
                                        </p:attrNameLst>
                                      </p:cBhvr>
                                      <p:to>
                                        <p:strVal val="hidden"/>
                                      </p:to>
                                    </p:set>
                                  </p:childTnLst>
                                </p:cTn>
                              </p:par>
                              <p:par>
                                <p:cTn id="22" presetID="50" presetClass="exit" presetSubtype="0" accel="100000" fill="hold" nodeType="withEffect">
                                  <p:stCondLst>
                                    <p:cond delay="0"/>
                                  </p:stCondLst>
                                  <p:iterate type="lt">
                                    <p:tmPct val="0"/>
                                  </p:iterate>
                                  <p:childTnLst>
                                    <p:anim calcmode="lin" valueType="num">
                                      <p:cBhvr>
                                        <p:cTn id="23" dur="1000"/>
                                        <p:tgtEl>
                                          <p:spTgt spid="4"/>
                                        </p:tgtEl>
                                        <p:attrNameLst>
                                          <p:attrName>ppt_w</p:attrName>
                                        </p:attrNameLst>
                                      </p:cBhvr>
                                      <p:tavLst>
                                        <p:tav tm="0">
                                          <p:val>
                                            <p:strVal val="ppt_w"/>
                                          </p:val>
                                        </p:tav>
                                        <p:tav tm="100000">
                                          <p:val>
                                            <p:strVal val="ppt_w+.3"/>
                                          </p:val>
                                        </p:tav>
                                      </p:tavLst>
                                    </p:anim>
                                    <p:anim calcmode="lin" valueType="num">
                                      <p:cBhvr>
                                        <p:cTn id="24" dur="1000"/>
                                        <p:tgtEl>
                                          <p:spTgt spid="4"/>
                                        </p:tgtEl>
                                        <p:attrNameLst>
                                          <p:attrName>ppt_h</p:attrName>
                                        </p:attrNameLst>
                                      </p:cBhvr>
                                      <p:tavLst>
                                        <p:tav tm="0">
                                          <p:val>
                                            <p:strVal val="ppt_h"/>
                                          </p:val>
                                        </p:tav>
                                        <p:tav tm="100000">
                                          <p:val>
                                            <p:strVal val="ppt_h"/>
                                          </p:val>
                                        </p:tav>
                                      </p:tavLst>
                                    </p:anim>
                                    <p:animEffect transition="out" filter="fade">
                                      <p:cBhvr>
                                        <p:cTn id="25" dur="1000"/>
                                        <p:tgtEl>
                                          <p:spTgt spid="4"/>
                                        </p:tgtEl>
                                      </p:cBhvr>
                                    </p:animEffect>
                                    <p:set>
                                      <p:cBhvr>
                                        <p:cTn id="26"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5400" dirty="0" smtClean="0">
                <a:solidFill>
                  <a:schemeClr val="accent5">
                    <a:lumMod val="60000"/>
                    <a:lumOff val="40000"/>
                  </a:schemeClr>
                </a:solidFill>
                <a:latin typeface="Stencil" pitchFamily="82" charset="0"/>
              </a:rPr>
              <a:t>Rural </a:t>
            </a:r>
            <a:r>
              <a:rPr lang="en-US" sz="5400" dirty="0" err="1" smtClean="0">
                <a:solidFill>
                  <a:schemeClr val="accent5">
                    <a:lumMod val="60000"/>
                    <a:lumOff val="40000"/>
                  </a:schemeClr>
                </a:solidFill>
                <a:latin typeface="Stencil" pitchFamily="82" charset="0"/>
              </a:rPr>
              <a:t>usa</a:t>
            </a:r>
            <a:endParaRPr lang="en-US" sz="5400" dirty="0">
              <a:solidFill>
                <a:schemeClr val="accent5">
                  <a:lumMod val="60000"/>
                  <a:lumOff val="40000"/>
                </a:schemeClr>
              </a:solidFill>
              <a:latin typeface="Stencil" pitchFamily="82" charset="0"/>
            </a:endParaRPr>
          </a:p>
        </p:txBody>
      </p:sp>
      <p:sp>
        <p:nvSpPr>
          <p:cNvPr id="3" name="Content Placeholder 2"/>
          <p:cNvSpPr>
            <a:spLocks noGrp="1"/>
          </p:cNvSpPr>
          <p:nvPr>
            <p:ph idx="1"/>
          </p:nvPr>
        </p:nvSpPr>
        <p:spPr>
          <a:xfrm>
            <a:off x="457200" y="1989138"/>
            <a:ext cx="8229600" cy="4608512"/>
          </a:xfrm>
        </p:spPr>
        <p:txBody>
          <a:bodyPr/>
          <a:lstStyle/>
          <a:p>
            <a:r>
              <a:rPr lang="en-US" smtClean="0">
                <a:solidFill>
                  <a:schemeClr val="bg1"/>
                </a:solidFill>
                <a:latin typeface="One Stroke Script LET"/>
              </a:rPr>
              <a:t>Women that enjoyed this privileges lived in towns. Rural women were still conservative, and saw flappers as a very bad example. These urban women worked , even double , but they remained with their culture and  traditions. These women could not enjoy the boom at all.</a:t>
            </a: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iterate type="lt">
                                    <p:tmAbs val="0"/>
                                  </p:iterate>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4"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ox(i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xit" presetSubtype="0" fill="hold" grpId="1" nodeType="clickEffect">
                                  <p:stCondLst>
                                    <p:cond delay="0"/>
                                  </p:stCondLst>
                                  <p:iterate type="lt">
                                    <p:tmPct val="10000"/>
                                  </p:iterate>
                                  <p:childTnLst>
                                    <p:anim calcmode="lin" valueType="num">
                                      <p:cBhvr>
                                        <p:cTn id="14" dur="500"/>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5" dur="500"/>
                                        <p:tgtEl>
                                          <p:spTgt spid="2"/>
                                        </p:tgtEl>
                                        <p:attrNameLst>
                                          <p:attrName>ppt_y</p:attrName>
                                        </p:attrNameLst>
                                      </p:cBhvr>
                                      <p:tavLst>
                                        <p:tav tm="0">
                                          <p:val>
                                            <p:strVal val="ppt_y"/>
                                          </p:val>
                                        </p:tav>
                                        <p:tav tm="100000">
                                          <p:val>
                                            <p:strVal val="ppt_y"/>
                                          </p:val>
                                        </p:tav>
                                      </p:tavLst>
                                    </p:anim>
                                    <p:anim calcmode="lin" valueType="num">
                                      <p:cBhvr>
                                        <p:cTn id="16" dur="500"/>
                                        <p:tgtEl>
                                          <p:spTgt spid="2"/>
                                        </p:tgtEl>
                                        <p:attrNameLst>
                                          <p:attrName>ppt_h</p:attrName>
                                        </p:attrNameLst>
                                      </p:cBhvr>
                                      <p:tavLst>
                                        <p:tav tm="0">
                                          <p:val>
                                            <p:strVal val="ppt_h"/>
                                          </p:val>
                                        </p:tav>
                                        <p:tav tm="50000">
                                          <p:val>
                                            <p:strVal val="ppt_h+.01"/>
                                          </p:val>
                                        </p:tav>
                                        <p:tav tm="100000">
                                          <p:val>
                                            <p:strVal val="ppt_h/10"/>
                                          </p:val>
                                        </p:tav>
                                      </p:tavLst>
                                    </p:anim>
                                    <p:anim calcmode="lin" valueType="num">
                                      <p:cBhvr>
                                        <p:cTn id="17" dur="500"/>
                                        <p:tgtEl>
                                          <p:spTgt spid="2"/>
                                        </p:tgtEl>
                                        <p:attrNameLst>
                                          <p:attrName>ppt_w</p:attrName>
                                        </p:attrNameLst>
                                      </p:cBhvr>
                                      <p:tavLst>
                                        <p:tav tm="0">
                                          <p:val>
                                            <p:strVal val="ppt_w"/>
                                          </p:val>
                                        </p:tav>
                                        <p:tav tm="50000">
                                          <p:val>
                                            <p:strVal val="ppt_w+.01"/>
                                          </p:val>
                                        </p:tav>
                                        <p:tav tm="100000">
                                          <p:val>
                                            <p:strVal val="ppt_w/10"/>
                                          </p:val>
                                        </p:tav>
                                      </p:tavLst>
                                    </p:anim>
                                    <p:animEffect transition="out" filter="fade">
                                      <p:cBhvr>
                                        <p:cTn id="18" dur="500" tmFilter="0,0; .5, 0; 1, 1"/>
                                        <p:tgtEl>
                                          <p:spTgt spid="2"/>
                                        </p:tgtEl>
                                      </p:cBhvr>
                                    </p:animEffect>
                                    <p:set>
                                      <p:cBhvr>
                                        <p:cTn id="19" dur="1" fill="hold">
                                          <p:stCondLst>
                                            <p:cond delay="499"/>
                                          </p:stCondLst>
                                        </p:cTn>
                                        <p:tgtEl>
                                          <p:spTgt spid="2"/>
                                        </p:tgtEl>
                                        <p:attrNameLst>
                                          <p:attrName>style.visibility</p:attrName>
                                        </p:attrNameLst>
                                      </p:cBhvr>
                                      <p:to>
                                        <p:strVal val="hidden"/>
                                      </p:to>
                                    </p:set>
                                  </p:childTnLst>
                                </p:cTn>
                              </p:par>
                              <p:par>
                                <p:cTn id="20" presetID="55" presetClass="exit" presetSubtype="0" fill="hold" nodeType="withEffect">
                                  <p:stCondLst>
                                    <p:cond delay="0"/>
                                  </p:stCondLst>
                                  <p:childTnLst>
                                    <p:anim calcmode="lin" valueType="num">
                                      <p:cBhvr>
                                        <p:cTn id="21" dur="1000"/>
                                        <p:tgtEl>
                                          <p:spTgt spid="3">
                                            <p:txEl>
                                              <p:pRg st="0" end="0"/>
                                            </p:txEl>
                                          </p:spTgt>
                                        </p:tgtEl>
                                        <p:attrNameLst>
                                          <p:attrName>ppt_w</p:attrName>
                                        </p:attrNameLst>
                                      </p:cBhvr>
                                      <p:tavLst>
                                        <p:tav tm="0">
                                          <p:val>
                                            <p:strVal val="ppt_w"/>
                                          </p:val>
                                        </p:tav>
                                        <p:tav tm="100000">
                                          <p:val>
                                            <p:strVal val="ppt_w*0.70"/>
                                          </p:val>
                                        </p:tav>
                                      </p:tavLst>
                                    </p:anim>
                                    <p:anim calcmode="lin" valueType="num">
                                      <p:cBhvr>
                                        <p:cTn id="22" dur="1000"/>
                                        <p:tgtEl>
                                          <p:spTgt spid="3">
                                            <p:txEl>
                                              <p:pRg st="0" end="0"/>
                                            </p:txEl>
                                          </p:spTgt>
                                        </p:tgtEl>
                                        <p:attrNameLst>
                                          <p:attrName>ppt_h</p:attrName>
                                        </p:attrNameLst>
                                      </p:cBhvr>
                                      <p:tavLst>
                                        <p:tav tm="0">
                                          <p:val>
                                            <p:strVal val="ppt_h"/>
                                          </p:val>
                                        </p:tav>
                                        <p:tav tm="100000">
                                          <p:val>
                                            <p:strVal val="ppt_h"/>
                                          </p:val>
                                        </p:tav>
                                      </p:tavLst>
                                    </p:anim>
                                    <p:animEffect transition="out" filter="fade">
                                      <p:cBhvr>
                                        <p:cTn id="23" dur="1000"/>
                                        <p:tgtEl>
                                          <p:spTgt spid="3">
                                            <p:txEl>
                                              <p:pRg st="0" end="0"/>
                                            </p:txEl>
                                          </p:spTgt>
                                        </p:tgtEl>
                                      </p:cBhvr>
                                    </p:animEffect>
                                    <p:set>
                                      <p:cBhvr>
                                        <p:cTn id="24"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4 Título"/>
          <p:cNvSpPr>
            <a:spLocks noGrp="1"/>
          </p:cNvSpPr>
          <p:nvPr>
            <p:ph type="ctrTitle"/>
          </p:nvPr>
        </p:nvSpPr>
        <p:spPr/>
        <p:txBody>
          <a:bodyPr/>
          <a:lstStyle/>
          <a:p>
            <a:endParaRPr lang="es-AR" smtClean="0"/>
          </a:p>
        </p:txBody>
      </p:sp>
      <p:sp>
        <p:nvSpPr>
          <p:cNvPr id="3075" name="5 Subtítulo"/>
          <p:cNvSpPr>
            <a:spLocks noGrp="1"/>
          </p:cNvSpPr>
          <p:nvPr>
            <p:ph type="subTitle" idx="1"/>
          </p:nvPr>
        </p:nvSpPr>
        <p:spPr/>
        <p:txBody>
          <a:bodyPr rtlCol="0">
            <a:normAutofit/>
          </a:bodyPr>
          <a:lstStyle/>
          <a:p>
            <a:pPr fontAlgn="auto">
              <a:spcAft>
                <a:spcPts val="0"/>
              </a:spcAft>
              <a:defRPr/>
            </a:pPr>
            <a:endParaRPr lang="es-AR" smtClean="0"/>
          </a:p>
        </p:txBody>
      </p:sp>
      <p:pic>
        <p:nvPicPr>
          <p:cNvPr id="4" name="3 Marcador de contenido" descr="flappers.png"/>
          <p:cNvPicPr>
            <a:picLocks noGrp="1" noChangeAspect="1"/>
          </p:cNvPicPr>
          <p:nvPr>
            <p:ph idx="4294967295"/>
          </p:nvPr>
        </p:nvPicPr>
        <p:blipFill>
          <a:blip r:embed="rId2" cstate="print">
            <a:lum contrast="20000"/>
          </a:blip>
          <a:stretch>
            <a:fillRect/>
          </a:stretch>
        </p:blipFill>
        <p:spPr>
          <a:xfrm>
            <a:off x="323528" y="188640"/>
            <a:ext cx="8496944" cy="6286364"/>
          </a:xfrm>
          <a:solidFill>
            <a:srgbClr val="FFFFFF">
              <a:shade val="85000"/>
            </a:srgbClr>
          </a:solidFill>
          <a:ln w="6350" cap="sq">
            <a:solidFill>
              <a:schemeClr val="tx2"/>
            </a:solidFill>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7 CuadroTexto"/>
          <p:cNvSpPr txBox="1"/>
          <p:nvPr/>
        </p:nvSpPr>
        <p:spPr>
          <a:xfrm rot="20939951">
            <a:off x="1081088" y="1846263"/>
            <a:ext cx="8424862" cy="1200150"/>
          </a:xfrm>
          <a:prstGeom prst="rect">
            <a:avLst/>
          </a:prstGeom>
          <a:noFill/>
        </p:spPr>
        <p:txBody>
          <a:bodyPr>
            <a:spAutoFit/>
          </a:bodyPr>
          <a:lstStyle/>
          <a:p>
            <a:pPr fontAlgn="auto">
              <a:spcBef>
                <a:spcPts val="0"/>
              </a:spcBef>
              <a:spcAft>
                <a:spcPts val="0"/>
              </a:spcAft>
              <a:defRPr/>
            </a:pPr>
            <a:r>
              <a:rPr lang="en-US" sz="7200" dirty="0">
                <a:solidFill>
                  <a:srgbClr val="FF0066"/>
                </a:solidFill>
                <a:effectLst>
                  <a:outerShdw blurRad="38100" dist="38100" dir="2700000" algn="tl">
                    <a:srgbClr val="000000">
                      <a:alpha val="43137"/>
                    </a:srgbClr>
                  </a:outerShdw>
                </a:effectLst>
                <a:latin typeface="Britannic Bold" pitchFamily="34" charset="0"/>
                <a:cs typeface="+mn-cs"/>
              </a:rPr>
              <a:t>Women’s Fashion</a:t>
            </a:r>
            <a:endParaRPr lang="es-AR" sz="7200" dirty="0">
              <a:solidFill>
                <a:srgbClr val="FF0066"/>
              </a:solidFill>
              <a:effectLst>
                <a:outerShdw blurRad="38100" dist="38100" dir="2700000" algn="tl">
                  <a:srgbClr val="000000">
                    <a:alpha val="43137"/>
                  </a:srgbClr>
                </a:outerShdw>
              </a:effectLst>
              <a:latin typeface="Britannic Bold" pitchFamily="34" charset="0"/>
              <a:cs typeface="+mn-cs"/>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9" presetClass="entr" presetSubtype="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ppt_x</p:attrName>
                                        </p:attrNameLst>
                                      </p:cBhvr>
                                      <p:tavLst>
                                        <p:tav tm="0">
                                          <p:val>
                                            <p:strVal val="#ppt_x-.2"/>
                                          </p:val>
                                        </p:tav>
                                        <p:tav tm="100000">
                                          <p:val>
                                            <p:strVal val="#ppt_x"/>
                                          </p:val>
                                        </p:tav>
                                      </p:tavLst>
                                    </p:anim>
                                    <p:anim calcmode="lin" valueType="num">
                                      <p:cBhvr>
                                        <p:cTn id="1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xit" presetSubtype="0" fill="hold" grpId="1" nodeType="clickEffect">
                                  <p:stCondLst>
                                    <p:cond delay="0"/>
                                  </p:stCondLst>
                                  <p:childTnLst>
                                    <p:animEffect transition="out" filter="fade">
                                      <p:cBhvr>
                                        <p:cTn id="18" dur="1000"/>
                                        <p:tgtEl>
                                          <p:spTgt spid="8"/>
                                        </p:tgtEl>
                                      </p:cBhvr>
                                    </p:animEffect>
                                    <p:anim calcmode="lin" valueType="num">
                                      <p:cBhvr>
                                        <p:cTn id="19" dur="1000"/>
                                        <p:tgtEl>
                                          <p:spTgt spid="8"/>
                                        </p:tgtEl>
                                        <p:attrNameLst>
                                          <p:attrName>ppt_x</p:attrName>
                                        </p:attrNameLst>
                                      </p:cBhvr>
                                      <p:tavLst>
                                        <p:tav tm="0">
                                          <p:val>
                                            <p:strVal val="ppt_x"/>
                                          </p:val>
                                        </p:tav>
                                        <p:tav tm="100000">
                                          <p:val>
                                            <p:strVal val="ppt_x"/>
                                          </p:val>
                                        </p:tav>
                                      </p:tavLst>
                                    </p:anim>
                                    <p:anim calcmode="lin" valueType="num">
                                      <p:cBhvr>
                                        <p:cTn id="20" dur="1000"/>
                                        <p:tgtEl>
                                          <p:spTgt spid="8"/>
                                        </p:tgtEl>
                                        <p:attrNameLst>
                                          <p:attrName>ppt_y</p:attrName>
                                        </p:attrNameLst>
                                      </p:cBhvr>
                                      <p:tavLst>
                                        <p:tav tm="0">
                                          <p:val>
                                            <p:strVal val="ppt_y"/>
                                          </p:val>
                                        </p:tav>
                                        <p:tav tm="100000">
                                          <p:val>
                                            <p:strVal val="ppt_y-.1"/>
                                          </p:val>
                                        </p:tav>
                                      </p:tavLst>
                                    </p:anim>
                                    <p:set>
                                      <p:cBhvr>
                                        <p:cTn id="21" dur="1" fill="hold">
                                          <p:stCondLst>
                                            <p:cond delay="999"/>
                                          </p:stCondLst>
                                        </p:cTn>
                                        <p:tgtEl>
                                          <p:spTgt spid="8"/>
                                        </p:tgtEl>
                                        <p:attrNameLst>
                                          <p:attrName>style.visibility</p:attrName>
                                        </p:attrNameLst>
                                      </p:cBhvr>
                                      <p:to>
                                        <p:strVal val="hidden"/>
                                      </p:to>
                                    </p:set>
                                  </p:childTnLst>
                                </p:cTn>
                              </p:par>
                            </p:childTnLst>
                          </p:cTn>
                        </p:par>
                        <p:par>
                          <p:cTn id="22" fill="hold">
                            <p:stCondLst>
                              <p:cond delay="1000"/>
                            </p:stCondLst>
                            <p:childTnLst>
                              <p:par>
                                <p:cTn id="23" presetID="10" presetClass="exit" presetSubtype="0" fill="hold" nodeType="afterEffect">
                                  <p:stCondLst>
                                    <p:cond delay="0"/>
                                  </p:stCondLst>
                                  <p:childTnLst>
                                    <p:animEffect transition="out" filter="fade">
                                      <p:cBhvr>
                                        <p:cTn id="24" dur="2000"/>
                                        <p:tgtEl>
                                          <p:spTgt spid="4"/>
                                        </p:tgtEl>
                                      </p:cBhvr>
                                    </p:animEffect>
                                    <p:set>
                                      <p:cBhvr>
                                        <p:cTn id="25"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99000" r="-99000"/>
          </a:stretch>
        </a:blipFill>
        <a:effectLst/>
      </p:bgPr>
    </p:bg>
    <p:spTree>
      <p:nvGrpSpPr>
        <p:cNvPr id="1" name=""/>
        <p:cNvGrpSpPr/>
        <p:nvPr/>
      </p:nvGrpSpPr>
      <p:grpSpPr>
        <a:xfrm>
          <a:off x="0" y="0"/>
          <a:ext cx="0" cy="0"/>
          <a:chOff x="0" y="0"/>
          <a:chExt cx="0" cy="0"/>
        </a:xfrm>
      </p:grpSpPr>
      <p:sp>
        <p:nvSpPr>
          <p:cNvPr id="4098" name="1 Título"/>
          <p:cNvSpPr>
            <a:spLocks noGrp="1"/>
          </p:cNvSpPr>
          <p:nvPr>
            <p:ph type="title"/>
          </p:nvPr>
        </p:nvSpPr>
        <p:spPr/>
        <p:txBody>
          <a:bodyPr rtlCol="0">
            <a:prstTxWarp prst="textDeflateBottom">
              <a:avLst/>
            </a:prstTxWarp>
            <a:no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es-AR"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75057" dist="38100" dir="5400000" sy="-20000" rotWithShape="0">
                    <a:prstClr val="black">
                      <a:alpha val="25000"/>
                    </a:prstClr>
                  </a:outerShdw>
                </a:effectLst>
              </a:rPr>
              <a:t>Their </a:t>
            </a:r>
            <a:r>
              <a:rPr lang="es-AR" sz="7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75057" dist="38100" dir="5400000" sy="-20000" rotWithShape="0">
                    <a:prstClr val="black">
                      <a:alpha val="25000"/>
                    </a:prstClr>
                  </a:outerShdw>
                </a:effectLst>
              </a:rPr>
              <a:t>changes</a:t>
            </a:r>
            <a:r>
              <a:rPr lang="es-AR"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75057" dist="38100" dir="5400000" sy="-20000" rotWithShape="0">
                    <a:prstClr val="black">
                      <a:alpha val="25000"/>
                    </a:prstClr>
                  </a:outerShdw>
                </a:effectLst>
              </a:rPr>
              <a:t> </a:t>
            </a:r>
          </a:p>
        </p:txBody>
      </p:sp>
      <p:sp>
        <p:nvSpPr>
          <p:cNvPr id="4099" name="2 Marcador de contenido"/>
          <p:cNvSpPr>
            <a:spLocks noGrp="1"/>
          </p:cNvSpPr>
          <p:nvPr>
            <p:ph idx="1"/>
          </p:nvPr>
        </p:nvSpPr>
        <p:spPr>
          <a:xfrm>
            <a:off x="457200" y="1916113"/>
            <a:ext cx="8229600" cy="4210050"/>
          </a:xfrm>
        </p:spPr>
        <p:txBody>
          <a:bodyPr/>
          <a:lstStyle/>
          <a:p>
            <a:r>
              <a:rPr lang="en-US" smtClean="0">
                <a:solidFill>
                  <a:srgbClr val="FFC000"/>
                </a:solidFill>
                <a:latin typeface="Eras Medium ITC" pitchFamily="34" charset="0"/>
              </a:rPr>
              <a:t>Women changed their long dull color dresses to more colorful and more daring dresses.</a:t>
            </a:r>
            <a:endParaRPr lang="en-US" smtClean="0">
              <a:solidFill>
                <a:srgbClr val="FF6600"/>
              </a:solidFill>
              <a:latin typeface="Eras Medium ITC" pitchFamily="34" charset="0"/>
            </a:endParaRPr>
          </a:p>
          <a:p>
            <a:r>
              <a:rPr lang="en-US" smtClean="0">
                <a:solidFill>
                  <a:srgbClr val="FF6600"/>
                </a:solidFill>
                <a:latin typeface="Eras Medium ITC" pitchFamily="34" charset="0"/>
              </a:rPr>
              <a:t>Teens started using short skirts</a:t>
            </a:r>
          </a:p>
          <a:p>
            <a:r>
              <a:rPr lang="en-US" smtClean="0">
                <a:solidFill>
                  <a:srgbClr val="FF3300"/>
                </a:solidFill>
                <a:latin typeface="Eras Medium ITC" pitchFamily="34" charset="0"/>
              </a:rPr>
              <a:t>Women changed their underwear clothes and they started using flexible corsets and smaller corsets</a:t>
            </a:r>
          </a:p>
          <a:p>
            <a:pPr>
              <a:buFontTx/>
              <a:buNone/>
            </a:pPr>
            <a:endParaRPr lang="es-AR"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strVal val="#ppt_w*0.70"/>
                                          </p:val>
                                        </p:tav>
                                        <p:tav tm="100000">
                                          <p:val>
                                            <p:strVal val="#ppt_w"/>
                                          </p:val>
                                        </p:tav>
                                      </p:tavLst>
                                    </p:anim>
                                    <p:anim calcmode="lin" valueType="num">
                                      <p:cBhvr>
                                        <p:cTn id="8" dur="1000" fill="hold"/>
                                        <p:tgtEl>
                                          <p:spTgt spid="4098"/>
                                        </p:tgtEl>
                                        <p:attrNameLst>
                                          <p:attrName>ppt_h</p:attrName>
                                        </p:attrNameLst>
                                      </p:cBhvr>
                                      <p:tavLst>
                                        <p:tav tm="0">
                                          <p:val>
                                            <p:strVal val="#ppt_h"/>
                                          </p:val>
                                        </p:tav>
                                        <p:tav tm="100000">
                                          <p:val>
                                            <p:strVal val="#ppt_h"/>
                                          </p:val>
                                        </p:tav>
                                      </p:tavLst>
                                    </p:anim>
                                    <p:animEffect transition="in" filter="fade">
                                      <p:cBhvr>
                                        <p:cTn id="9" dur="1000"/>
                                        <p:tgtEl>
                                          <p:spTgt spid="4098"/>
                                        </p:tgtEl>
                                      </p:cBhvr>
                                    </p:animEffect>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4099">
                                            <p:txEl>
                                              <p:pRg st="1" end="1"/>
                                            </p:txEl>
                                          </p:spTgt>
                                        </p:tgtEl>
                                        <p:attrNameLst>
                                          <p:attrName>style.visibility</p:attrName>
                                        </p:attrNameLst>
                                      </p:cBhvr>
                                      <p:to>
                                        <p:strVal val="visible"/>
                                      </p:to>
                                    </p:set>
                                    <p:animEffect transition="in" filter="fade">
                                      <p:cBhvr>
                                        <p:cTn id="18" dur="1000"/>
                                        <p:tgtEl>
                                          <p:spTgt spid="4099">
                                            <p:txEl>
                                              <p:pRg st="1" end="1"/>
                                            </p:txEl>
                                          </p:spTgt>
                                        </p:tgtEl>
                                      </p:cBhvr>
                                    </p:animEffect>
                                    <p:anim calcmode="lin" valueType="num">
                                      <p:cBhvr>
                                        <p:cTn id="19"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4099">
                                            <p:txEl>
                                              <p:pRg st="1" end="1"/>
                                            </p:txEl>
                                          </p:spTgt>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4099">
                                            <p:txEl>
                                              <p:pRg st="2" end="2"/>
                                            </p:txEl>
                                          </p:spTgt>
                                        </p:tgtEl>
                                        <p:attrNameLst>
                                          <p:attrName>style.visibility</p:attrName>
                                        </p:attrNameLst>
                                      </p:cBhvr>
                                      <p:to>
                                        <p:strVal val="visible"/>
                                      </p:to>
                                    </p:set>
                                    <p:animEffect transition="in" filter="fade">
                                      <p:cBhvr>
                                        <p:cTn id="23" dur="1000"/>
                                        <p:tgtEl>
                                          <p:spTgt spid="4099">
                                            <p:txEl>
                                              <p:pRg st="2" end="2"/>
                                            </p:txEl>
                                          </p:spTgt>
                                        </p:tgtEl>
                                      </p:cBhvr>
                                    </p:animEffect>
                                    <p:anim calcmode="lin" valueType="num">
                                      <p:cBhvr>
                                        <p:cTn id="24"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5" presetClass="exit" presetSubtype="0" fill="hold" nodeType="clickEffect">
                                  <p:stCondLst>
                                    <p:cond delay="0"/>
                                  </p:stCondLst>
                                  <p:childTnLst>
                                    <p:animEffect transition="out" filter="fade">
                                      <p:cBhvr>
                                        <p:cTn id="29" dur="2000"/>
                                        <p:tgtEl>
                                          <p:spTgt spid="4099">
                                            <p:txEl>
                                              <p:pRg st="0" end="0"/>
                                            </p:txEl>
                                          </p:spTgt>
                                        </p:tgtEl>
                                      </p:cBhvr>
                                    </p:animEffect>
                                    <p:anim calcmode="lin" valueType="num">
                                      <p:cBhvr>
                                        <p:cTn id="30" dur="2000"/>
                                        <p:tgtEl>
                                          <p:spTgt spid="4099">
                                            <p:txEl>
                                              <p:pRg st="0" end="0"/>
                                            </p:txEl>
                                          </p:spTgt>
                                        </p:tgtEl>
                                        <p:attrNameLst>
                                          <p:attrName>style.rotation</p:attrName>
                                        </p:attrNameLst>
                                      </p:cBhvr>
                                      <p:tavLst>
                                        <p:tav tm="0">
                                          <p:val>
                                            <p:fltVal val="0"/>
                                          </p:val>
                                        </p:tav>
                                        <p:tav tm="100000">
                                          <p:val>
                                            <p:fltVal val="720"/>
                                          </p:val>
                                        </p:tav>
                                      </p:tavLst>
                                    </p:anim>
                                    <p:anim calcmode="lin" valueType="num">
                                      <p:cBhvr>
                                        <p:cTn id="31" dur="2000"/>
                                        <p:tgtEl>
                                          <p:spTgt spid="4099">
                                            <p:txEl>
                                              <p:pRg st="0" end="0"/>
                                            </p:txEl>
                                          </p:spTgt>
                                        </p:tgtEl>
                                        <p:attrNameLst>
                                          <p:attrName>ppt_h</p:attrName>
                                        </p:attrNameLst>
                                      </p:cBhvr>
                                      <p:tavLst>
                                        <p:tav tm="0">
                                          <p:val>
                                            <p:strVal val="ppt_h"/>
                                          </p:val>
                                        </p:tav>
                                        <p:tav tm="100000">
                                          <p:val>
                                            <p:fltVal val="0"/>
                                          </p:val>
                                        </p:tav>
                                      </p:tavLst>
                                    </p:anim>
                                    <p:anim calcmode="lin" valueType="num">
                                      <p:cBhvr>
                                        <p:cTn id="32" dur="2000"/>
                                        <p:tgtEl>
                                          <p:spTgt spid="4099">
                                            <p:txEl>
                                              <p:pRg st="0" end="0"/>
                                            </p:txEl>
                                          </p:spTgt>
                                        </p:tgtEl>
                                        <p:attrNameLst>
                                          <p:attrName>ppt_w</p:attrName>
                                        </p:attrNameLst>
                                      </p:cBhvr>
                                      <p:tavLst>
                                        <p:tav tm="0">
                                          <p:val>
                                            <p:strVal val="ppt_w"/>
                                          </p:val>
                                        </p:tav>
                                        <p:tav tm="100000">
                                          <p:val>
                                            <p:fltVal val="0"/>
                                          </p:val>
                                        </p:tav>
                                      </p:tavLst>
                                    </p:anim>
                                    <p:set>
                                      <p:cBhvr>
                                        <p:cTn id="33" dur="1" fill="hold">
                                          <p:stCondLst>
                                            <p:cond delay="1999"/>
                                          </p:stCondLst>
                                        </p:cTn>
                                        <p:tgtEl>
                                          <p:spTgt spid="4099">
                                            <p:txEl>
                                              <p:pRg st="0" end="0"/>
                                            </p:txEl>
                                          </p:spTgt>
                                        </p:tgtEl>
                                        <p:attrNameLst>
                                          <p:attrName>style.visibility</p:attrName>
                                        </p:attrNameLst>
                                      </p:cBhvr>
                                      <p:to>
                                        <p:strVal val="hidden"/>
                                      </p:to>
                                    </p:set>
                                  </p:childTnLst>
                                </p:cTn>
                              </p:par>
                              <p:par>
                                <p:cTn id="34" presetID="35" presetClass="exit" presetSubtype="0" fill="hold" nodeType="withEffect">
                                  <p:stCondLst>
                                    <p:cond delay="0"/>
                                  </p:stCondLst>
                                  <p:childTnLst>
                                    <p:animEffect transition="out" filter="fade">
                                      <p:cBhvr>
                                        <p:cTn id="35" dur="2000"/>
                                        <p:tgtEl>
                                          <p:spTgt spid="4099">
                                            <p:txEl>
                                              <p:pRg st="1" end="1"/>
                                            </p:txEl>
                                          </p:spTgt>
                                        </p:tgtEl>
                                      </p:cBhvr>
                                    </p:animEffect>
                                    <p:anim calcmode="lin" valueType="num">
                                      <p:cBhvr>
                                        <p:cTn id="36" dur="2000"/>
                                        <p:tgtEl>
                                          <p:spTgt spid="4099">
                                            <p:txEl>
                                              <p:pRg st="1" end="1"/>
                                            </p:txEl>
                                          </p:spTgt>
                                        </p:tgtEl>
                                        <p:attrNameLst>
                                          <p:attrName>style.rotation</p:attrName>
                                        </p:attrNameLst>
                                      </p:cBhvr>
                                      <p:tavLst>
                                        <p:tav tm="0">
                                          <p:val>
                                            <p:fltVal val="0"/>
                                          </p:val>
                                        </p:tav>
                                        <p:tav tm="100000">
                                          <p:val>
                                            <p:fltVal val="720"/>
                                          </p:val>
                                        </p:tav>
                                      </p:tavLst>
                                    </p:anim>
                                    <p:anim calcmode="lin" valueType="num">
                                      <p:cBhvr>
                                        <p:cTn id="37" dur="2000"/>
                                        <p:tgtEl>
                                          <p:spTgt spid="4099">
                                            <p:txEl>
                                              <p:pRg st="1" end="1"/>
                                            </p:txEl>
                                          </p:spTgt>
                                        </p:tgtEl>
                                        <p:attrNameLst>
                                          <p:attrName>ppt_h</p:attrName>
                                        </p:attrNameLst>
                                      </p:cBhvr>
                                      <p:tavLst>
                                        <p:tav tm="0">
                                          <p:val>
                                            <p:strVal val="ppt_h"/>
                                          </p:val>
                                        </p:tav>
                                        <p:tav tm="100000">
                                          <p:val>
                                            <p:fltVal val="0"/>
                                          </p:val>
                                        </p:tav>
                                      </p:tavLst>
                                    </p:anim>
                                    <p:anim calcmode="lin" valueType="num">
                                      <p:cBhvr>
                                        <p:cTn id="38" dur="2000"/>
                                        <p:tgtEl>
                                          <p:spTgt spid="4099">
                                            <p:txEl>
                                              <p:pRg st="1" end="1"/>
                                            </p:txEl>
                                          </p:spTgt>
                                        </p:tgtEl>
                                        <p:attrNameLst>
                                          <p:attrName>ppt_w</p:attrName>
                                        </p:attrNameLst>
                                      </p:cBhvr>
                                      <p:tavLst>
                                        <p:tav tm="0">
                                          <p:val>
                                            <p:strVal val="ppt_w"/>
                                          </p:val>
                                        </p:tav>
                                        <p:tav tm="100000">
                                          <p:val>
                                            <p:fltVal val="0"/>
                                          </p:val>
                                        </p:tav>
                                      </p:tavLst>
                                    </p:anim>
                                    <p:set>
                                      <p:cBhvr>
                                        <p:cTn id="39" dur="1" fill="hold">
                                          <p:stCondLst>
                                            <p:cond delay="1999"/>
                                          </p:stCondLst>
                                        </p:cTn>
                                        <p:tgtEl>
                                          <p:spTgt spid="4099">
                                            <p:txEl>
                                              <p:pRg st="1" end="1"/>
                                            </p:txEl>
                                          </p:spTgt>
                                        </p:tgtEl>
                                        <p:attrNameLst>
                                          <p:attrName>style.visibility</p:attrName>
                                        </p:attrNameLst>
                                      </p:cBhvr>
                                      <p:to>
                                        <p:strVal val="hidden"/>
                                      </p:to>
                                    </p:set>
                                  </p:childTnLst>
                                </p:cTn>
                              </p:par>
                              <p:par>
                                <p:cTn id="40" presetID="35" presetClass="exit" presetSubtype="0" fill="hold" nodeType="withEffect">
                                  <p:stCondLst>
                                    <p:cond delay="0"/>
                                  </p:stCondLst>
                                  <p:childTnLst>
                                    <p:animEffect transition="out" filter="fade">
                                      <p:cBhvr>
                                        <p:cTn id="41" dur="2000"/>
                                        <p:tgtEl>
                                          <p:spTgt spid="4099">
                                            <p:txEl>
                                              <p:pRg st="2" end="2"/>
                                            </p:txEl>
                                          </p:spTgt>
                                        </p:tgtEl>
                                      </p:cBhvr>
                                    </p:animEffect>
                                    <p:anim calcmode="lin" valueType="num">
                                      <p:cBhvr>
                                        <p:cTn id="42" dur="2000"/>
                                        <p:tgtEl>
                                          <p:spTgt spid="4099">
                                            <p:txEl>
                                              <p:pRg st="2" end="2"/>
                                            </p:txEl>
                                          </p:spTgt>
                                        </p:tgtEl>
                                        <p:attrNameLst>
                                          <p:attrName>style.rotation</p:attrName>
                                        </p:attrNameLst>
                                      </p:cBhvr>
                                      <p:tavLst>
                                        <p:tav tm="0">
                                          <p:val>
                                            <p:fltVal val="0"/>
                                          </p:val>
                                        </p:tav>
                                        <p:tav tm="100000">
                                          <p:val>
                                            <p:fltVal val="720"/>
                                          </p:val>
                                        </p:tav>
                                      </p:tavLst>
                                    </p:anim>
                                    <p:anim calcmode="lin" valueType="num">
                                      <p:cBhvr>
                                        <p:cTn id="43" dur="2000"/>
                                        <p:tgtEl>
                                          <p:spTgt spid="4099">
                                            <p:txEl>
                                              <p:pRg st="2" end="2"/>
                                            </p:txEl>
                                          </p:spTgt>
                                        </p:tgtEl>
                                        <p:attrNameLst>
                                          <p:attrName>ppt_h</p:attrName>
                                        </p:attrNameLst>
                                      </p:cBhvr>
                                      <p:tavLst>
                                        <p:tav tm="0">
                                          <p:val>
                                            <p:strVal val="ppt_h"/>
                                          </p:val>
                                        </p:tav>
                                        <p:tav tm="100000">
                                          <p:val>
                                            <p:fltVal val="0"/>
                                          </p:val>
                                        </p:tav>
                                      </p:tavLst>
                                    </p:anim>
                                    <p:anim calcmode="lin" valueType="num">
                                      <p:cBhvr>
                                        <p:cTn id="44" dur="2000"/>
                                        <p:tgtEl>
                                          <p:spTgt spid="4099">
                                            <p:txEl>
                                              <p:pRg st="2" end="2"/>
                                            </p:txEl>
                                          </p:spTgt>
                                        </p:tgtEl>
                                        <p:attrNameLst>
                                          <p:attrName>ppt_w</p:attrName>
                                        </p:attrNameLst>
                                      </p:cBhvr>
                                      <p:tavLst>
                                        <p:tav tm="0">
                                          <p:val>
                                            <p:strVal val="ppt_w"/>
                                          </p:val>
                                        </p:tav>
                                        <p:tav tm="100000">
                                          <p:val>
                                            <p:fltVal val="0"/>
                                          </p:val>
                                        </p:tav>
                                      </p:tavLst>
                                    </p:anim>
                                    <p:set>
                                      <p:cBhvr>
                                        <p:cTn id="45" dur="1" fill="hold">
                                          <p:stCondLst>
                                            <p:cond delay="1999"/>
                                          </p:stCondLst>
                                        </p:cTn>
                                        <p:tgtEl>
                                          <p:spTgt spid="4099">
                                            <p:txEl>
                                              <p:pRg st="2" end="2"/>
                                            </p:txEl>
                                          </p:spTgt>
                                        </p:tgtEl>
                                        <p:attrNameLst>
                                          <p:attrName>style.visibility</p:attrName>
                                        </p:attrNameLst>
                                      </p:cBhvr>
                                      <p:to>
                                        <p:strVal val="hidden"/>
                                      </p:to>
                                    </p:set>
                                  </p:childTnLst>
                                </p:cTn>
                              </p:par>
                              <p:par>
                                <p:cTn id="46" presetID="25" presetClass="exit" presetSubtype="0" fill="hold" nodeType="withEffect">
                                  <p:stCondLst>
                                    <p:cond delay="0"/>
                                  </p:stCondLst>
                                  <p:childTnLst>
                                    <p:animEffect transition="out" filter="fade">
                                      <p:cBhvr>
                                        <p:cTn id="47" dur="1000" accel="50000">
                                          <p:stCondLst>
                                            <p:cond delay="0"/>
                                          </p:stCondLst>
                                        </p:cTn>
                                        <p:tgtEl>
                                          <p:spTgt spid="4098"/>
                                        </p:tgtEl>
                                      </p:cBhvr>
                                    </p:animEffect>
                                    <p:anim calcmode="lin" valueType="num">
                                      <p:cBhvr>
                                        <p:cTn id="48" dur="500" accel="50000">
                                          <p:stCondLst>
                                            <p:cond delay="0"/>
                                          </p:stCondLst>
                                        </p:cTn>
                                        <p:tgtEl>
                                          <p:spTgt spid="4098"/>
                                        </p:tgtEl>
                                        <p:attrNameLst>
                                          <p:attrName>ppt_y</p:attrName>
                                        </p:attrNameLst>
                                      </p:cBhvr>
                                      <p:tavLst>
                                        <p:tav tm="0">
                                          <p:val>
                                            <p:strVal val="ppt_y"/>
                                          </p:val>
                                        </p:tav>
                                        <p:tav tm="100000">
                                          <p:val>
                                            <p:strVal val="ppt_y+.1"/>
                                          </p:val>
                                        </p:tav>
                                      </p:tavLst>
                                    </p:anim>
                                    <p:anim calcmode="lin" valueType="num">
                                      <p:cBhvr>
                                        <p:cTn id="49" dur="500" decel="50000">
                                          <p:stCondLst>
                                            <p:cond delay="500"/>
                                          </p:stCondLst>
                                        </p:cTn>
                                        <p:tgtEl>
                                          <p:spTgt spid="4098"/>
                                        </p:tgtEl>
                                        <p:attrNameLst>
                                          <p:attrName>ppt_y</p:attrName>
                                        </p:attrNameLst>
                                      </p:cBhvr>
                                      <p:tavLst>
                                        <p:tav tm="0">
                                          <p:val>
                                            <p:strVal val="ppt_y"/>
                                          </p:val>
                                        </p:tav>
                                        <p:tav tm="100000">
                                          <p:val>
                                            <p:strVal val="ppt_y-.1"/>
                                          </p:val>
                                        </p:tav>
                                      </p:tavLst>
                                    </p:anim>
                                    <p:anim calcmode="lin" valueType="num">
                                      <p:cBhvr>
                                        <p:cTn id="50" dur="500" accel="50000">
                                          <p:stCondLst>
                                            <p:cond delay="500"/>
                                          </p:stCondLst>
                                        </p:cTn>
                                        <p:tgtEl>
                                          <p:spTgt spid="4098"/>
                                        </p:tgtEl>
                                        <p:attrNameLst>
                                          <p:attrName>ppt_x</p:attrName>
                                        </p:attrNameLst>
                                      </p:cBhvr>
                                      <p:tavLst>
                                        <p:tav tm="0">
                                          <p:val>
                                            <p:strVal val="ppt_x"/>
                                          </p:val>
                                        </p:tav>
                                        <p:tav tm="100000">
                                          <p:val>
                                            <p:strVal val="ppt_x+.4"/>
                                          </p:val>
                                        </p:tav>
                                      </p:tavLst>
                                    </p:anim>
                                    <p:anim calcmode="lin" valueType="num">
                                      <p:cBhvr>
                                        <p:cTn id="51" dur="1000"/>
                                        <p:tgtEl>
                                          <p:spTgt spid="4098"/>
                                        </p:tgtEl>
                                        <p:attrNameLst>
                                          <p:attrName>ppt_h</p:attrName>
                                        </p:attrNameLst>
                                      </p:cBhvr>
                                      <p:tavLst>
                                        <p:tav tm="0">
                                          <p:val>
                                            <p:strVal val="ppt_h"/>
                                          </p:val>
                                        </p:tav>
                                        <p:tav tm="100000">
                                          <p:val>
                                            <p:strVal val="ppt_h"/>
                                          </p:val>
                                        </p:tav>
                                      </p:tavLst>
                                    </p:anim>
                                    <p:anim calcmode="lin" valueType="num">
                                      <p:cBhvr>
                                        <p:cTn id="52" dur="500" accel="50000">
                                          <p:stCondLst>
                                            <p:cond delay="0"/>
                                          </p:stCondLst>
                                        </p:cTn>
                                        <p:tgtEl>
                                          <p:spTgt spid="4098"/>
                                        </p:tgtEl>
                                        <p:attrNameLst>
                                          <p:attrName>ppt_w</p:attrName>
                                        </p:attrNameLst>
                                      </p:cBhvr>
                                      <p:tavLst>
                                        <p:tav tm="0">
                                          <p:val>
                                            <p:strVal val="ppt_w"/>
                                          </p:val>
                                        </p:tav>
                                        <p:tav tm="100000">
                                          <p:val>
                                            <p:strVal val="ppt_w*.05"/>
                                          </p:val>
                                        </p:tav>
                                      </p:tavLst>
                                    </p:anim>
                                    <p:anim calcmode="lin" valueType="num">
                                      <p:cBhvr>
                                        <p:cTn id="53" dur="500" decel="50000">
                                          <p:stCondLst>
                                            <p:cond delay="500"/>
                                          </p:stCondLst>
                                        </p:cTn>
                                        <p:tgtEl>
                                          <p:spTgt spid="4098"/>
                                        </p:tgtEl>
                                        <p:attrNameLst>
                                          <p:attrName>ppt_w</p:attrName>
                                        </p:attrNameLst>
                                      </p:cBhvr>
                                      <p:tavLst>
                                        <p:tav tm="0">
                                          <p:val>
                                            <p:strVal val="ppt_w"/>
                                          </p:val>
                                        </p:tav>
                                        <p:tav tm="100000">
                                          <p:val>
                                            <p:strVal val="ppt_w/.05"/>
                                          </p:val>
                                        </p:tav>
                                      </p:tavLst>
                                    </p:anim>
                                    <p:anim calcmode="lin" valueType="num">
                                      <p:cBhvr>
                                        <p:cTn id="54" dur="500" accel="50000">
                                          <p:stCondLst>
                                            <p:cond delay="500"/>
                                          </p:stCondLst>
                                        </p:cTn>
                                        <p:tgtEl>
                                          <p:spTgt spid="4098"/>
                                        </p:tgtEl>
                                        <p:attrNameLst>
                                          <p:attrName>style.rotation</p:attrName>
                                        </p:attrNameLst>
                                      </p:cBhvr>
                                      <p:tavLst>
                                        <p:tav tm="0">
                                          <p:val>
                                            <p:fltVal val="0"/>
                                          </p:val>
                                        </p:tav>
                                        <p:tav tm="100000">
                                          <p:val>
                                            <p:fltVal val="-90"/>
                                          </p:val>
                                        </p:tav>
                                      </p:tavLst>
                                    </p:anim>
                                    <p:set>
                                      <p:cBhvr>
                                        <p:cTn id="55" dur="1" fill="hold">
                                          <p:stCondLst>
                                            <p:cond delay="999"/>
                                          </p:stCondLst>
                                        </p:cTn>
                                        <p:tgtEl>
                                          <p:spTgt spid="40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5122" name="1 Título"/>
          <p:cNvSpPr>
            <a:spLocks noGrp="1"/>
          </p:cNvSpPr>
          <p:nvPr>
            <p:ph type="title"/>
          </p:nvPr>
        </p:nvSpPr>
        <p:spPr>
          <a:xfrm>
            <a:off x="539750" y="333375"/>
            <a:ext cx="8229600" cy="979488"/>
          </a:xfrm>
          <a:solidFill>
            <a:srgbClr val="FF0066"/>
          </a:solidFill>
        </p:spPr>
        <p:style>
          <a:lnRef idx="2">
            <a:schemeClr val="accent1"/>
          </a:lnRef>
          <a:fillRef idx="1">
            <a:schemeClr val="lt1"/>
          </a:fillRef>
          <a:effectRef idx="0">
            <a:schemeClr val="accent1"/>
          </a:effectRef>
          <a:fontRef idx="minor">
            <a:schemeClr val="dk1"/>
          </a:fontRef>
        </p:style>
        <p:txBody>
          <a:bodyPr rtlCol="0">
            <a:normAutofit fontScale="90000"/>
          </a:bodyPr>
          <a:lstStyle/>
          <a:p>
            <a:pPr fontAlgn="auto">
              <a:spcAft>
                <a:spcPts val="0"/>
              </a:spcAft>
              <a:defRPr/>
            </a:pPr>
            <a:r>
              <a:rPr lang="es-AR" dirty="0" smtClean="0"/>
              <a:t/>
            </a:r>
            <a:br>
              <a:rPr lang="es-AR" dirty="0" smtClean="0"/>
            </a:br>
            <a:r>
              <a:rPr lang="es-AR" b="1" dirty="0" smtClean="0">
                <a:latin typeface="BatangChe" pitchFamily="49" charset="-127"/>
                <a:ea typeface="BatangChe" pitchFamily="49" charset="-127"/>
              </a:rPr>
              <a:t>Hairstyle</a:t>
            </a:r>
            <a:r>
              <a:rPr lang="es-AR" dirty="0" smtClean="0"/>
              <a:t/>
            </a:r>
            <a:br>
              <a:rPr lang="es-AR" dirty="0" smtClean="0"/>
            </a:br>
            <a:endParaRPr lang="es-AR" dirty="0" smtClean="0"/>
          </a:p>
        </p:txBody>
      </p:sp>
      <p:sp>
        <p:nvSpPr>
          <p:cNvPr id="5123" name="2 Marcador de contenido"/>
          <p:cNvSpPr>
            <a:spLocks noGrp="1"/>
          </p:cNvSpPr>
          <p:nvPr>
            <p:ph idx="1"/>
          </p:nvPr>
        </p:nvSpPr>
        <p:spPr>
          <a:xfrm>
            <a:off x="457200" y="1600200"/>
            <a:ext cx="8229600" cy="5068888"/>
          </a:xfrm>
          <a:solidFill>
            <a:srgbClr val="00CC00"/>
          </a:solidFill>
        </p:spPr>
        <p:txBody>
          <a:bodyPr/>
          <a:lstStyle/>
          <a:p>
            <a:r>
              <a:rPr lang="es-AR" smtClean="0">
                <a:latin typeface="Lucida Sans" pitchFamily="34" charset="0"/>
              </a:rPr>
              <a:t>Women in the 1920´s copied their hair from famous Hollywood stars. </a:t>
            </a:r>
          </a:p>
          <a:p>
            <a:r>
              <a:rPr lang="en-US" smtClean="0">
                <a:latin typeface="Lucida Sans" pitchFamily="34" charset="0"/>
              </a:rPr>
              <a:t>women's magazines carried articles on how to achieve the current look.</a:t>
            </a:r>
          </a:p>
          <a:p>
            <a:endParaRPr lang="es-AR" smtClean="0"/>
          </a:p>
        </p:txBody>
      </p:sp>
      <p:pic>
        <p:nvPicPr>
          <p:cNvPr id="5124" name="3 Imagen" descr="fhfghg.jpg"/>
          <p:cNvPicPr>
            <a:picLocks noChangeAspect="1"/>
          </p:cNvPicPr>
          <p:nvPr/>
        </p:nvPicPr>
        <p:blipFill>
          <a:blip r:embed="rId3" cstate="print">
            <a:lum contrast="40000"/>
          </a:blip>
          <a:srcRect/>
          <a:stretch>
            <a:fillRect/>
          </a:stretch>
        </p:blipFill>
        <p:spPr bwMode="auto">
          <a:xfrm>
            <a:off x="827088" y="4005263"/>
            <a:ext cx="1512664" cy="2414485"/>
          </a:xfrm>
          <a:prstGeom prst="rect">
            <a:avLst/>
          </a:prstGeom>
          <a:ln w="88900" cap="sq" cmpd="thickThin">
            <a:solidFill>
              <a:srgbClr val="000000"/>
            </a:solidFill>
            <a:prstDash val="solid"/>
            <a:miter lim="800000"/>
          </a:ln>
          <a:effectLst>
            <a:innerShdw blurRad="76200">
              <a:srgbClr val="000000"/>
            </a:innerShdw>
          </a:effectLst>
        </p:spPr>
      </p:pic>
      <p:sp>
        <p:nvSpPr>
          <p:cNvPr id="5125" name="4 CuadroTexto"/>
          <p:cNvSpPr txBox="1">
            <a:spLocks noChangeArrowheads="1"/>
          </p:cNvSpPr>
          <p:nvPr/>
        </p:nvSpPr>
        <p:spPr bwMode="auto">
          <a:xfrm>
            <a:off x="2627313" y="4221163"/>
            <a:ext cx="4681537" cy="1016000"/>
          </a:xfrm>
          <a:prstGeom prst="rect">
            <a:avLst/>
          </a:prstGeom>
          <a:noFill/>
          <a:ln w="9525">
            <a:noFill/>
            <a:miter lim="800000"/>
            <a:headEnd/>
            <a:tailEnd/>
          </a:ln>
        </p:spPr>
        <p:txBody>
          <a:bodyPr>
            <a:spAutoFit/>
          </a:bodyPr>
          <a:lstStyle/>
          <a:p>
            <a:r>
              <a:rPr lang="es-AR" sz="2000">
                <a:latin typeface="Lucida Sans" pitchFamily="34" charset="0"/>
              </a:rPr>
              <a:t>This imagen presents a very known hairstyle from the women in the 1920’s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 calcmode="lin" valueType="num">
                                      <p:cBhvr>
                                        <p:cTn id="9" dur="500" fill="hold"/>
                                        <p:tgtEl>
                                          <p:spTgt spid="5122"/>
                                        </p:tgtEl>
                                        <p:attrNameLst>
                                          <p:attrName>style.rotation</p:attrName>
                                        </p:attrNameLst>
                                      </p:cBhvr>
                                      <p:tavLst>
                                        <p:tav tm="0">
                                          <p:val>
                                            <p:fltVal val="360"/>
                                          </p:val>
                                        </p:tav>
                                        <p:tav tm="100000">
                                          <p:val>
                                            <p:fltVal val="0"/>
                                          </p:val>
                                        </p:tav>
                                      </p:tavLst>
                                    </p:anim>
                                    <p:animEffect transition="in" filter="fade">
                                      <p:cBhvr>
                                        <p:cTn id="10" dur="500"/>
                                        <p:tgtEl>
                                          <p:spTgt spid="5122"/>
                                        </p:tgtEl>
                                      </p:cBhvr>
                                    </p:animEffect>
                                  </p:childTnLst>
                                </p:cTn>
                              </p:par>
                            </p:childTnLst>
                          </p:cTn>
                        </p:par>
                        <p:par>
                          <p:cTn id="11" fill="hold">
                            <p:stCondLst>
                              <p:cond delay="500"/>
                            </p:stCondLst>
                            <p:childTnLst>
                              <p:par>
                                <p:cTn id="12" presetID="43" presetClass="entr" presetSubtype="0" fill="hold" nodeType="after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Effect transition="in" filter="fade">
                                      <p:cBhvr>
                                        <p:cTn id="14" dur="100"/>
                                        <p:tgtEl>
                                          <p:spTgt spid="5123">
                                            <p:txEl>
                                              <p:pRg st="0" end="0"/>
                                            </p:txEl>
                                          </p:spTgt>
                                        </p:tgtEl>
                                      </p:cBhvr>
                                    </p:animEffect>
                                    <p:anim calcmode="lin" valueType="num">
                                      <p:cBhvr>
                                        <p:cTn id="15" dur="4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5123">
                                            <p:txEl>
                                              <p:pRg st="0" end="0"/>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512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512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nodeType="withEffect">
                                  <p:stCondLst>
                                    <p:cond delay="0"/>
                                  </p:stCondLst>
                                  <p:childTnLst>
                                    <p:set>
                                      <p:cBhvr>
                                        <p:cTn id="20" dur="1" fill="hold">
                                          <p:stCondLst>
                                            <p:cond delay="0"/>
                                          </p:stCondLst>
                                        </p:cTn>
                                        <p:tgtEl>
                                          <p:spTgt spid="5123">
                                            <p:txEl>
                                              <p:pRg st="1" end="1"/>
                                            </p:txEl>
                                          </p:spTgt>
                                        </p:tgtEl>
                                        <p:attrNameLst>
                                          <p:attrName>style.visibility</p:attrName>
                                        </p:attrNameLst>
                                      </p:cBhvr>
                                      <p:to>
                                        <p:strVal val="visible"/>
                                      </p:to>
                                    </p:set>
                                    <p:animEffect transition="in" filter="fade">
                                      <p:cBhvr>
                                        <p:cTn id="21" dur="100"/>
                                        <p:tgtEl>
                                          <p:spTgt spid="5123">
                                            <p:txEl>
                                              <p:pRg st="1" end="1"/>
                                            </p:txEl>
                                          </p:spTgt>
                                        </p:tgtEl>
                                      </p:cBhvr>
                                    </p:animEffect>
                                    <p:anim calcmode="lin" valueType="num">
                                      <p:cBhvr>
                                        <p:cTn id="22" dur="4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3" dur="400" fill="hold"/>
                                        <p:tgtEl>
                                          <p:spTgt spid="5123">
                                            <p:txEl>
                                              <p:pRg st="1" end="1"/>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512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512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23" presetClass="entr" presetSubtype="16" fill="hold" nodeType="withEffect">
                                  <p:stCondLst>
                                    <p:cond delay="0"/>
                                  </p:stCondLst>
                                  <p:childTnLst>
                                    <p:set>
                                      <p:cBhvr>
                                        <p:cTn id="27" dur="1" fill="hold">
                                          <p:stCondLst>
                                            <p:cond delay="0"/>
                                          </p:stCondLst>
                                        </p:cTn>
                                        <p:tgtEl>
                                          <p:spTgt spid="5124"/>
                                        </p:tgtEl>
                                        <p:attrNameLst>
                                          <p:attrName>style.visibility</p:attrName>
                                        </p:attrNameLst>
                                      </p:cBhvr>
                                      <p:to>
                                        <p:strVal val="visible"/>
                                      </p:to>
                                    </p:set>
                                    <p:anim calcmode="lin" valueType="num">
                                      <p:cBhvr>
                                        <p:cTn id="28" dur="500" fill="hold"/>
                                        <p:tgtEl>
                                          <p:spTgt spid="5124"/>
                                        </p:tgtEl>
                                        <p:attrNameLst>
                                          <p:attrName>ppt_w</p:attrName>
                                        </p:attrNameLst>
                                      </p:cBhvr>
                                      <p:tavLst>
                                        <p:tav tm="0">
                                          <p:val>
                                            <p:fltVal val="0"/>
                                          </p:val>
                                        </p:tav>
                                        <p:tav tm="100000">
                                          <p:val>
                                            <p:strVal val="#ppt_w"/>
                                          </p:val>
                                        </p:tav>
                                      </p:tavLst>
                                    </p:anim>
                                    <p:anim calcmode="lin" valueType="num">
                                      <p:cBhvr>
                                        <p:cTn id="29" dur="500" fill="hold"/>
                                        <p:tgtEl>
                                          <p:spTgt spid="5124"/>
                                        </p:tgtEl>
                                        <p:attrNameLst>
                                          <p:attrName>ppt_h</p:attrName>
                                        </p:attrNameLst>
                                      </p:cBhvr>
                                      <p:tavLst>
                                        <p:tav tm="0">
                                          <p:val>
                                            <p:fltVal val="0"/>
                                          </p:val>
                                        </p:tav>
                                        <p:tav tm="100000">
                                          <p:val>
                                            <p:strVal val="#ppt_h"/>
                                          </p:val>
                                        </p:tav>
                                      </p:tavLst>
                                    </p:anim>
                                  </p:childTnLst>
                                </p:cTn>
                              </p:par>
                              <p:par>
                                <p:cTn id="30" presetID="41" presetClass="entr" presetSubtype="0" fill="hold" nodeType="withEffect">
                                  <p:stCondLst>
                                    <p:cond delay="0"/>
                                  </p:stCondLst>
                                  <p:iterate type="lt">
                                    <p:tmPct val="10000"/>
                                  </p:iterate>
                                  <p:childTnLst>
                                    <p:set>
                                      <p:cBhvr>
                                        <p:cTn id="31" dur="1" fill="hold">
                                          <p:stCondLst>
                                            <p:cond delay="0"/>
                                          </p:stCondLst>
                                        </p:cTn>
                                        <p:tgtEl>
                                          <p:spTgt spid="5125">
                                            <p:txEl>
                                              <p:pRg st="0" end="0"/>
                                            </p:txEl>
                                          </p:spTgt>
                                        </p:tgtEl>
                                        <p:attrNameLst>
                                          <p:attrName>style.visibility</p:attrName>
                                        </p:attrNameLst>
                                      </p:cBhvr>
                                      <p:to>
                                        <p:strVal val="visible"/>
                                      </p:to>
                                    </p:set>
                                    <p:anim calcmode="lin" valueType="num">
                                      <p:cBhvr>
                                        <p:cTn id="32" dur="500" fill="hold"/>
                                        <p:tgtEl>
                                          <p:spTgt spid="512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5125">
                                            <p:txEl>
                                              <p:pRg st="0" end="0"/>
                                            </p:txEl>
                                          </p:spTgt>
                                        </p:tgtEl>
                                        <p:attrNameLst>
                                          <p:attrName>ppt_y</p:attrName>
                                        </p:attrNameLst>
                                      </p:cBhvr>
                                      <p:tavLst>
                                        <p:tav tm="0">
                                          <p:val>
                                            <p:strVal val="#ppt_y"/>
                                          </p:val>
                                        </p:tav>
                                        <p:tav tm="100000">
                                          <p:val>
                                            <p:strVal val="#ppt_y"/>
                                          </p:val>
                                        </p:tav>
                                      </p:tavLst>
                                    </p:anim>
                                    <p:anim calcmode="lin" valueType="num">
                                      <p:cBhvr>
                                        <p:cTn id="34" dur="500" fill="hold"/>
                                        <p:tgtEl>
                                          <p:spTgt spid="512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512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5125">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4" presetClass="exit" presetSubtype="0" decel="100000" fill="hold" nodeType="clickEffect">
                                  <p:stCondLst>
                                    <p:cond delay="0"/>
                                  </p:stCondLst>
                                  <p:childTnLst>
                                    <p:anim calcmode="lin" valueType="num">
                                      <p:cBhvr>
                                        <p:cTn id="40" dur="500"/>
                                        <p:tgtEl>
                                          <p:spTgt spid="5123">
                                            <p:txEl>
                                              <p:pRg st="0" end="0"/>
                                            </p:txEl>
                                          </p:spTgt>
                                        </p:tgtEl>
                                        <p:attrNameLst>
                                          <p:attrName>ppt_w</p:attrName>
                                        </p:attrNameLst>
                                      </p:cBhvr>
                                      <p:tavLst>
                                        <p:tav tm="0">
                                          <p:val>
                                            <p:strVal val="ppt_w"/>
                                          </p:val>
                                        </p:tav>
                                        <p:tav tm="100000">
                                          <p:val>
                                            <p:strVal val="ppt_w*0.05"/>
                                          </p:val>
                                        </p:tav>
                                      </p:tavLst>
                                    </p:anim>
                                    <p:anim calcmode="lin" valueType="num">
                                      <p:cBhvr>
                                        <p:cTn id="41" dur="500"/>
                                        <p:tgtEl>
                                          <p:spTgt spid="5123">
                                            <p:txEl>
                                              <p:pRg st="0" end="0"/>
                                            </p:txEl>
                                          </p:spTgt>
                                        </p:tgtEl>
                                        <p:attrNameLst>
                                          <p:attrName>ppt_h</p:attrName>
                                        </p:attrNameLst>
                                      </p:cBhvr>
                                      <p:tavLst>
                                        <p:tav tm="0">
                                          <p:val>
                                            <p:strVal val="ppt_h"/>
                                          </p:val>
                                        </p:tav>
                                        <p:tav tm="100000">
                                          <p:val>
                                            <p:strVal val="ppt_h"/>
                                          </p:val>
                                        </p:tav>
                                      </p:tavLst>
                                    </p:anim>
                                    <p:anim calcmode="lin" valueType="num">
                                      <p:cBhvr>
                                        <p:cTn id="42" dur="500"/>
                                        <p:tgtEl>
                                          <p:spTgt spid="5123">
                                            <p:txEl>
                                              <p:pRg st="0" end="0"/>
                                            </p:txEl>
                                          </p:spTgt>
                                        </p:tgtEl>
                                        <p:attrNameLst>
                                          <p:attrName>ppt_x</p:attrName>
                                        </p:attrNameLst>
                                      </p:cBhvr>
                                      <p:tavLst>
                                        <p:tav tm="0">
                                          <p:val>
                                            <p:strVal val="ppt_x"/>
                                          </p:val>
                                        </p:tav>
                                        <p:tav tm="100000">
                                          <p:val>
                                            <p:strVal val="ppt_x-.2"/>
                                          </p:val>
                                        </p:tav>
                                      </p:tavLst>
                                    </p:anim>
                                    <p:anim calcmode="lin" valueType="num">
                                      <p:cBhvr>
                                        <p:cTn id="43" dur="500"/>
                                        <p:tgtEl>
                                          <p:spTgt spid="5123">
                                            <p:txEl>
                                              <p:pRg st="0" end="0"/>
                                            </p:txEl>
                                          </p:spTgt>
                                        </p:tgtEl>
                                        <p:attrNameLst>
                                          <p:attrName>ppt_y</p:attrName>
                                        </p:attrNameLst>
                                      </p:cBhvr>
                                      <p:tavLst>
                                        <p:tav tm="0">
                                          <p:val>
                                            <p:strVal val="ppt_y"/>
                                          </p:val>
                                        </p:tav>
                                        <p:tav tm="100000">
                                          <p:val>
                                            <p:strVal val="ppt_y"/>
                                          </p:val>
                                        </p:tav>
                                      </p:tavLst>
                                    </p:anim>
                                    <p:animEffect transition="out" filter="fade">
                                      <p:cBhvr>
                                        <p:cTn id="44" dur="500"/>
                                        <p:tgtEl>
                                          <p:spTgt spid="5123">
                                            <p:txEl>
                                              <p:pRg st="0" end="0"/>
                                            </p:txEl>
                                          </p:spTgt>
                                        </p:tgtEl>
                                      </p:cBhvr>
                                    </p:animEffect>
                                    <p:set>
                                      <p:cBhvr>
                                        <p:cTn id="45" dur="1" fill="hold">
                                          <p:stCondLst>
                                            <p:cond delay="499"/>
                                          </p:stCondLst>
                                        </p:cTn>
                                        <p:tgtEl>
                                          <p:spTgt spid="5123">
                                            <p:txEl>
                                              <p:pRg st="0" end="0"/>
                                            </p:txEl>
                                          </p:spTgt>
                                        </p:tgtEl>
                                        <p:attrNameLst>
                                          <p:attrName>style.visibility</p:attrName>
                                        </p:attrNameLst>
                                      </p:cBhvr>
                                      <p:to>
                                        <p:strVal val="hidden"/>
                                      </p:to>
                                    </p:set>
                                  </p:childTnLst>
                                </p:cTn>
                              </p:par>
                              <p:par>
                                <p:cTn id="46" presetID="54" presetClass="exit" presetSubtype="0" decel="100000" fill="hold" nodeType="withEffect">
                                  <p:stCondLst>
                                    <p:cond delay="0"/>
                                  </p:stCondLst>
                                  <p:childTnLst>
                                    <p:anim calcmode="lin" valueType="num">
                                      <p:cBhvr>
                                        <p:cTn id="47" dur="500"/>
                                        <p:tgtEl>
                                          <p:spTgt spid="5123">
                                            <p:txEl>
                                              <p:pRg st="1" end="1"/>
                                            </p:txEl>
                                          </p:spTgt>
                                        </p:tgtEl>
                                        <p:attrNameLst>
                                          <p:attrName>ppt_w</p:attrName>
                                        </p:attrNameLst>
                                      </p:cBhvr>
                                      <p:tavLst>
                                        <p:tav tm="0">
                                          <p:val>
                                            <p:strVal val="ppt_w"/>
                                          </p:val>
                                        </p:tav>
                                        <p:tav tm="100000">
                                          <p:val>
                                            <p:strVal val="ppt_w*0.05"/>
                                          </p:val>
                                        </p:tav>
                                      </p:tavLst>
                                    </p:anim>
                                    <p:anim calcmode="lin" valueType="num">
                                      <p:cBhvr>
                                        <p:cTn id="48" dur="500"/>
                                        <p:tgtEl>
                                          <p:spTgt spid="5123">
                                            <p:txEl>
                                              <p:pRg st="1" end="1"/>
                                            </p:txEl>
                                          </p:spTgt>
                                        </p:tgtEl>
                                        <p:attrNameLst>
                                          <p:attrName>ppt_h</p:attrName>
                                        </p:attrNameLst>
                                      </p:cBhvr>
                                      <p:tavLst>
                                        <p:tav tm="0">
                                          <p:val>
                                            <p:strVal val="ppt_h"/>
                                          </p:val>
                                        </p:tav>
                                        <p:tav tm="100000">
                                          <p:val>
                                            <p:strVal val="ppt_h"/>
                                          </p:val>
                                        </p:tav>
                                      </p:tavLst>
                                    </p:anim>
                                    <p:anim calcmode="lin" valueType="num">
                                      <p:cBhvr>
                                        <p:cTn id="49" dur="500"/>
                                        <p:tgtEl>
                                          <p:spTgt spid="5123">
                                            <p:txEl>
                                              <p:pRg st="1" end="1"/>
                                            </p:txEl>
                                          </p:spTgt>
                                        </p:tgtEl>
                                        <p:attrNameLst>
                                          <p:attrName>ppt_x</p:attrName>
                                        </p:attrNameLst>
                                      </p:cBhvr>
                                      <p:tavLst>
                                        <p:tav tm="0">
                                          <p:val>
                                            <p:strVal val="ppt_x"/>
                                          </p:val>
                                        </p:tav>
                                        <p:tav tm="100000">
                                          <p:val>
                                            <p:strVal val="ppt_x-.2"/>
                                          </p:val>
                                        </p:tav>
                                      </p:tavLst>
                                    </p:anim>
                                    <p:anim calcmode="lin" valueType="num">
                                      <p:cBhvr>
                                        <p:cTn id="50" dur="500"/>
                                        <p:tgtEl>
                                          <p:spTgt spid="5123">
                                            <p:txEl>
                                              <p:pRg st="1" end="1"/>
                                            </p:txEl>
                                          </p:spTgt>
                                        </p:tgtEl>
                                        <p:attrNameLst>
                                          <p:attrName>ppt_y</p:attrName>
                                        </p:attrNameLst>
                                      </p:cBhvr>
                                      <p:tavLst>
                                        <p:tav tm="0">
                                          <p:val>
                                            <p:strVal val="ppt_y"/>
                                          </p:val>
                                        </p:tav>
                                        <p:tav tm="100000">
                                          <p:val>
                                            <p:strVal val="ppt_y"/>
                                          </p:val>
                                        </p:tav>
                                      </p:tavLst>
                                    </p:anim>
                                    <p:animEffect transition="out" filter="fade">
                                      <p:cBhvr>
                                        <p:cTn id="51" dur="500"/>
                                        <p:tgtEl>
                                          <p:spTgt spid="5123">
                                            <p:txEl>
                                              <p:pRg st="1" end="1"/>
                                            </p:txEl>
                                          </p:spTgt>
                                        </p:tgtEl>
                                      </p:cBhvr>
                                    </p:animEffect>
                                    <p:set>
                                      <p:cBhvr>
                                        <p:cTn id="52" dur="1" fill="hold">
                                          <p:stCondLst>
                                            <p:cond delay="499"/>
                                          </p:stCondLst>
                                        </p:cTn>
                                        <p:tgtEl>
                                          <p:spTgt spid="5123">
                                            <p:txEl>
                                              <p:pRg st="1" end="1"/>
                                            </p:txEl>
                                          </p:spTgt>
                                        </p:tgtEl>
                                        <p:attrNameLst>
                                          <p:attrName>style.visibility</p:attrName>
                                        </p:attrNameLst>
                                      </p:cBhvr>
                                      <p:to>
                                        <p:strVal val="hidden"/>
                                      </p:to>
                                    </p:set>
                                  </p:childTnLst>
                                </p:cTn>
                              </p:par>
                              <p:par>
                                <p:cTn id="53" presetID="54" presetClass="exit" presetSubtype="0" decel="100000" fill="hold" nodeType="withEffect">
                                  <p:stCondLst>
                                    <p:cond delay="0"/>
                                  </p:stCondLst>
                                  <p:iterate type="lt">
                                    <p:tmPct val="0"/>
                                  </p:iterate>
                                  <p:childTnLst>
                                    <p:anim calcmode="lin" valueType="num">
                                      <p:cBhvr>
                                        <p:cTn id="54" dur="500"/>
                                        <p:tgtEl>
                                          <p:spTgt spid="5125">
                                            <p:txEl>
                                              <p:pRg st="0" end="0"/>
                                            </p:txEl>
                                          </p:spTgt>
                                        </p:tgtEl>
                                        <p:attrNameLst>
                                          <p:attrName>ppt_w</p:attrName>
                                        </p:attrNameLst>
                                      </p:cBhvr>
                                      <p:tavLst>
                                        <p:tav tm="0">
                                          <p:val>
                                            <p:strVal val="ppt_w"/>
                                          </p:val>
                                        </p:tav>
                                        <p:tav tm="100000">
                                          <p:val>
                                            <p:strVal val="ppt_w*0.05"/>
                                          </p:val>
                                        </p:tav>
                                      </p:tavLst>
                                    </p:anim>
                                    <p:anim calcmode="lin" valueType="num">
                                      <p:cBhvr>
                                        <p:cTn id="55" dur="500"/>
                                        <p:tgtEl>
                                          <p:spTgt spid="5125">
                                            <p:txEl>
                                              <p:pRg st="0" end="0"/>
                                            </p:txEl>
                                          </p:spTgt>
                                        </p:tgtEl>
                                        <p:attrNameLst>
                                          <p:attrName>ppt_h</p:attrName>
                                        </p:attrNameLst>
                                      </p:cBhvr>
                                      <p:tavLst>
                                        <p:tav tm="0">
                                          <p:val>
                                            <p:strVal val="ppt_h"/>
                                          </p:val>
                                        </p:tav>
                                        <p:tav tm="100000">
                                          <p:val>
                                            <p:strVal val="ppt_h"/>
                                          </p:val>
                                        </p:tav>
                                      </p:tavLst>
                                    </p:anim>
                                    <p:anim calcmode="lin" valueType="num">
                                      <p:cBhvr>
                                        <p:cTn id="56" dur="500"/>
                                        <p:tgtEl>
                                          <p:spTgt spid="5125">
                                            <p:txEl>
                                              <p:pRg st="0" end="0"/>
                                            </p:txEl>
                                          </p:spTgt>
                                        </p:tgtEl>
                                        <p:attrNameLst>
                                          <p:attrName>ppt_x</p:attrName>
                                        </p:attrNameLst>
                                      </p:cBhvr>
                                      <p:tavLst>
                                        <p:tav tm="0">
                                          <p:val>
                                            <p:strVal val="ppt_x"/>
                                          </p:val>
                                        </p:tav>
                                        <p:tav tm="100000">
                                          <p:val>
                                            <p:strVal val="ppt_x-.2"/>
                                          </p:val>
                                        </p:tav>
                                      </p:tavLst>
                                    </p:anim>
                                    <p:anim calcmode="lin" valueType="num">
                                      <p:cBhvr>
                                        <p:cTn id="57" dur="500"/>
                                        <p:tgtEl>
                                          <p:spTgt spid="5125">
                                            <p:txEl>
                                              <p:pRg st="0" end="0"/>
                                            </p:txEl>
                                          </p:spTgt>
                                        </p:tgtEl>
                                        <p:attrNameLst>
                                          <p:attrName>ppt_y</p:attrName>
                                        </p:attrNameLst>
                                      </p:cBhvr>
                                      <p:tavLst>
                                        <p:tav tm="0">
                                          <p:val>
                                            <p:strVal val="ppt_y"/>
                                          </p:val>
                                        </p:tav>
                                        <p:tav tm="100000">
                                          <p:val>
                                            <p:strVal val="ppt_y"/>
                                          </p:val>
                                        </p:tav>
                                      </p:tavLst>
                                    </p:anim>
                                    <p:animEffect transition="out" filter="fade">
                                      <p:cBhvr>
                                        <p:cTn id="58" dur="500"/>
                                        <p:tgtEl>
                                          <p:spTgt spid="5125">
                                            <p:txEl>
                                              <p:pRg st="0" end="0"/>
                                            </p:txEl>
                                          </p:spTgt>
                                        </p:tgtEl>
                                      </p:cBhvr>
                                    </p:animEffect>
                                    <p:set>
                                      <p:cBhvr>
                                        <p:cTn id="59" dur="1" fill="hold">
                                          <p:stCondLst>
                                            <p:cond delay="499"/>
                                          </p:stCondLst>
                                        </p:cTn>
                                        <p:tgtEl>
                                          <p:spTgt spid="5125">
                                            <p:txEl>
                                              <p:pRg st="0" end="0"/>
                                            </p:txEl>
                                          </p:spTgt>
                                        </p:tgtEl>
                                        <p:attrNameLst>
                                          <p:attrName>style.visibility</p:attrName>
                                        </p:attrNameLst>
                                      </p:cBhvr>
                                      <p:to>
                                        <p:strVal val="hidden"/>
                                      </p:to>
                                    </p:set>
                                  </p:childTnLst>
                                </p:cTn>
                              </p:par>
                            </p:childTnLst>
                          </p:cTn>
                        </p:par>
                        <p:par>
                          <p:cTn id="60" fill="hold">
                            <p:stCondLst>
                              <p:cond delay="500"/>
                            </p:stCondLst>
                            <p:childTnLst>
                              <p:par>
                                <p:cTn id="61" presetID="55" presetClass="exit" presetSubtype="0" fill="hold" nodeType="afterEffect">
                                  <p:stCondLst>
                                    <p:cond delay="0"/>
                                  </p:stCondLst>
                                  <p:childTnLst>
                                    <p:anim calcmode="lin" valueType="num">
                                      <p:cBhvr>
                                        <p:cTn id="62" dur="1000"/>
                                        <p:tgtEl>
                                          <p:spTgt spid="5124"/>
                                        </p:tgtEl>
                                        <p:attrNameLst>
                                          <p:attrName>ppt_w</p:attrName>
                                        </p:attrNameLst>
                                      </p:cBhvr>
                                      <p:tavLst>
                                        <p:tav tm="0">
                                          <p:val>
                                            <p:strVal val="ppt_w"/>
                                          </p:val>
                                        </p:tav>
                                        <p:tav tm="100000">
                                          <p:val>
                                            <p:strVal val="ppt_w*0.70"/>
                                          </p:val>
                                        </p:tav>
                                      </p:tavLst>
                                    </p:anim>
                                    <p:anim calcmode="lin" valueType="num">
                                      <p:cBhvr>
                                        <p:cTn id="63" dur="1000"/>
                                        <p:tgtEl>
                                          <p:spTgt spid="5124"/>
                                        </p:tgtEl>
                                        <p:attrNameLst>
                                          <p:attrName>ppt_h</p:attrName>
                                        </p:attrNameLst>
                                      </p:cBhvr>
                                      <p:tavLst>
                                        <p:tav tm="0">
                                          <p:val>
                                            <p:strVal val="ppt_h"/>
                                          </p:val>
                                        </p:tav>
                                        <p:tav tm="100000">
                                          <p:val>
                                            <p:strVal val="ppt_h"/>
                                          </p:val>
                                        </p:tav>
                                      </p:tavLst>
                                    </p:anim>
                                    <p:animEffect transition="out" filter="fade">
                                      <p:cBhvr>
                                        <p:cTn id="64" dur="1000"/>
                                        <p:tgtEl>
                                          <p:spTgt spid="5124"/>
                                        </p:tgtEl>
                                      </p:cBhvr>
                                    </p:animEffect>
                                    <p:set>
                                      <p:cBhvr>
                                        <p:cTn id="65" dur="1" fill="hold">
                                          <p:stCondLst>
                                            <p:cond delay="999"/>
                                          </p:stCondLst>
                                        </p:cTn>
                                        <p:tgtEl>
                                          <p:spTgt spid="5124"/>
                                        </p:tgtEl>
                                        <p:attrNameLst>
                                          <p:attrName>style.visibility</p:attrName>
                                        </p:attrNameLst>
                                      </p:cBhvr>
                                      <p:to>
                                        <p:strVal val="hidden"/>
                                      </p:to>
                                    </p:set>
                                  </p:childTnLst>
                                </p:cTn>
                              </p:par>
                              <p:par>
                                <p:cTn id="66" presetID="35" presetClass="exit" presetSubtype="0" fill="hold" grpId="1" nodeType="withEffect">
                                  <p:stCondLst>
                                    <p:cond delay="0"/>
                                  </p:stCondLst>
                                  <p:childTnLst>
                                    <p:animEffect transition="out" filter="fade">
                                      <p:cBhvr>
                                        <p:cTn id="67" dur="2000"/>
                                        <p:tgtEl>
                                          <p:spTgt spid="5122"/>
                                        </p:tgtEl>
                                      </p:cBhvr>
                                    </p:animEffect>
                                    <p:anim calcmode="lin" valueType="num">
                                      <p:cBhvr>
                                        <p:cTn id="68" dur="2000"/>
                                        <p:tgtEl>
                                          <p:spTgt spid="5122"/>
                                        </p:tgtEl>
                                        <p:attrNameLst>
                                          <p:attrName>style.rotation</p:attrName>
                                        </p:attrNameLst>
                                      </p:cBhvr>
                                      <p:tavLst>
                                        <p:tav tm="0">
                                          <p:val>
                                            <p:fltVal val="0"/>
                                          </p:val>
                                        </p:tav>
                                        <p:tav tm="100000">
                                          <p:val>
                                            <p:fltVal val="720"/>
                                          </p:val>
                                        </p:tav>
                                      </p:tavLst>
                                    </p:anim>
                                    <p:anim calcmode="lin" valueType="num">
                                      <p:cBhvr>
                                        <p:cTn id="69" dur="2000"/>
                                        <p:tgtEl>
                                          <p:spTgt spid="5122"/>
                                        </p:tgtEl>
                                        <p:attrNameLst>
                                          <p:attrName>ppt_h</p:attrName>
                                        </p:attrNameLst>
                                      </p:cBhvr>
                                      <p:tavLst>
                                        <p:tav tm="0">
                                          <p:val>
                                            <p:strVal val="ppt_h"/>
                                          </p:val>
                                        </p:tav>
                                        <p:tav tm="100000">
                                          <p:val>
                                            <p:fltVal val="0"/>
                                          </p:val>
                                        </p:tav>
                                      </p:tavLst>
                                    </p:anim>
                                    <p:anim calcmode="lin" valueType="num">
                                      <p:cBhvr>
                                        <p:cTn id="70" dur="2000"/>
                                        <p:tgtEl>
                                          <p:spTgt spid="5122"/>
                                        </p:tgtEl>
                                        <p:attrNameLst>
                                          <p:attrName>ppt_w</p:attrName>
                                        </p:attrNameLst>
                                      </p:cBhvr>
                                      <p:tavLst>
                                        <p:tav tm="0">
                                          <p:val>
                                            <p:strVal val="ppt_w"/>
                                          </p:val>
                                        </p:tav>
                                        <p:tav tm="100000">
                                          <p:val>
                                            <p:fltVal val="0"/>
                                          </p:val>
                                        </p:tav>
                                      </p:tavLst>
                                    </p:anim>
                                    <p:set>
                                      <p:cBhvr>
                                        <p:cTn id="71" dur="1" fill="hold">
                                          <p:stCondLst>
                                            <p:cond delay="1999"/>
                                          </p:stCondLst>
                                        </p:cTn>
                                        <p:tgtEl>
                                          <p:spTgt spid="51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2"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6146" name="1 Título"/>
          <p:cNvSpPr>
            <a:spLocks noGrp="1"/>
          </p:cNvSpPr>
          <p:nvPr>
            <p:ph type="title"/>
          </p:nvPr>
        </p:nvSpPr>
        <p:spPr>
          <a:xfrm>
            <a:off x="457200" y="404813"/>
            <a:ext cx="8229600" cy="1012825"/>
          </a:xfrm>
        </p:spPr>
        <p:txBody>
          <a:bodyPr rtlCol="0">
            <a:normAutofit fontScale="90000"/>
          </a:bodyPr>
          <a:lstStyle/>
          <a:p>
            <a:pPr fontAlgn="auto">
              <a:spcAft>
                <a:spcPts val="0"/>
              </a:spcAft>
              <a:defRPr/>
            </a:pPr>
            <a:r>
              <a:rPr lang="es-AR" sz="8900" dirty="0" smtClean="0">
                <a:solidFill>
                  <a:schemeClr val="tx2">
                    <a:lumMod val="50000"/>
                  </a:schemeClr>
                </a:solidFill>
                <a:effectLst>
                  <a:outerShdw blurRad="63500" sx="102000" sy="102000" algn="ctr" rotWithShape="0">
                    <a:prstClr val="black">
                      <a:alpha val="40000"/>
                    </a:prstClr>
                  </a:outerShdw>
                  <a:reflection blurRad="6350" stA="60000" endA="900" endPos="58000" dir="5400000" sy="-100000" algn="bl" rotWithShape="0"/>
                </a:effectLst>
                <a:latin typeface="Berlin Sans FB" pitchFamily="34" charset="0"/>
                <a:cs typeface="Aharoni" pitchFamily="2" charset="-79"/>
              </a:rPr>
              <a:t>Women</a:t>
            </a:r>
            <a:r>
              <a:rPr lang="es-AR" dirty="0" smtClean="0"/>
              <a:t> </a:t>
            </a:r>
            <a:br>
              <a:rPr lang="es-AR" dirty="0" smtClean="0"/>
            </a:br>
            <a:endParaRPr lang="es-AR" dirty="0" smtClean="0"/>
          </a:p>
        </p:txBody>
      </p:sp>
      <p:pic>
        <p:nvPicPr>
          <p:cNvPr id="6147" name="3 Marcador de contenido" descr="PILIII.jpg"/>
          <p:cNvPicPr>
            <a:picLocks noGrp="1" noChangeAspect="1"/>
          </p:cNvPicPr>
          <p:nvPr>
            <p:ph idx="1"/>
          </p:nvPr>
        </p:nvPicPr>
        <p:blipFill>
          <a:blip r:embed="rId3" cstate="print"/>
          <a:srcRect/>
          <a:stretch>
            <a:fillRect/>
          </a:stretch>
        </p:blipFill>
        <p:spPr>
          <a:xfrm>
            <a:off x="468313" y="1341438"/>
            <a:ext cx="2374900" cy="2081212"/>
          </a:xfrm>
          <a:ln w="127000" cap="sq">
            <a:solidFill>
              <a:srgbClr val="000000"/>
            </a:solidFill>
          </a:ln>
          <a:effectLst>
            <a:outerShdw blurRad="76200" dist="12700" dir="2700000" sy="-23000" kx="-800400" algn="bl" rotWithShape="0">
              <a:prstClr val="black">
                <a:alpha val="20000"/>
              </a:prstClr>
            </a:outerShdw>
          </a:effectLst>
        </p:spPr>
      </p:pic>
      <p:sp>
        <p:nvSpPr>
          <p:cNvPr id="6148" name="5 CuadroTexto"/>
          <p:cNvSpPr txBox="1">
            <a:spLocks noChangeArrowheads="1"/>
          </p:cNvSpPr>
          <p:nvPr/>
        </p:nvSpPr>
        <p:spPr bwMode="auto">
          <a:xfrm>
            <a:off x="3492500" y="2133600"/>
            <a:ext cx="4535488" cy="830263"/>
          </a:xfrm>
          <a:prstGeom prst="rect">
            <a:avLst/>
          </a:prstGeom>
          <a:noFill/>
          <a:ln w="9525">
            <a:noFill/>
            <a:miter lim="800000"/>
            <a:headEnd/>
            <a:tailEnd/>
          </a:ln>
        </p:spPr>
        <p:txBody>
          <a:bodyPr>
            <a:spAutoFit/>
          </a:bodyPr>
          <a:lstStyle/>
          <a:p>
            <a:r>
              <a:rPr lang="es-AR" sz="2400">
                <a:latin typeface="Franklin Gothic Demi Cond" pitchFamily="34" charset="0"/>
              </a:rPr>
              <a:t>This image represents women in the 1920’s before their changes</a:t>
            </a:r>
          </a:p>
        </p:txBody>
      </p:sp>
      <p:pic>
        <p:nvPicPr>
          <p:cNvPr id="6149" name="6 Imagen" descr="pilarcita.jpg"/>
          <p:cNvPicPr>
            <a:picLocks noChangeAspect="1"/>
          </p:cNvPicPr>
          <p:nvPr/>
        </p:nvPicPr>
        <p:blipFill>
          <a:blip r:embed="rId4" cstate="print"/>
          <a:srcRect/>
          <a:stretch>
            <a:fillRect/>
          </a:stretch>
        </p:blipFill>
        <p:spPr bwMode="auto">
          <a:xfrm>
            <a:off x="684213" y="3933825"/>
            <a:ext cx="1871662" cy="2395538"/>
          </a:xfrm>
          <a:prstGeom prst="rect">
            <a:avLst/>
          </a:prstGeom>
          <a:ln w="127000" cap="sq">
            <a:solidFill>
              <a:srgbClr val="000000"/>
            </a:solidFill>
            <a:miter lim="800000"/>
          </a:ln>
          <a:effectLst>
            <a:outerShdw blurRad="76200" dist="12700" dir="2700000" sy="-23000" kx="-800400" algn="bl" rotWithShape="0">
              <a:prstClr val="black">
                <a:alpha val="20000"/>
              </a:prstClr>
            </a:outerShdw>
          </a:effectLst>
        </p:spPr>
      </p:pic>
      <p:sp>
        <p:nvSpPr>
          <p:cNvPr id="6150" name="7 CuadroTexto"/>
          <p:cNvSpPr txBox="1">
            <a:spLocks noChangeArrowheads="1"/>
          </p:cNvSpPr>
          <p:nvPr/>
        </p:nvSpPr>
        <p:spPr bwMode="auto">
          <a:xfrm>
            <a:off x="2700338" y="4365625"/>
            <a:ext cx="4248150" cy="830263"/>
          </a:xfrm>
          <a:prstGeom prst="rect">
            <a:avLst/>
          </a:prstGeom>
          <a:noFill/>
          <a:ln w="9525">
            <a:noFill/>
            <a:miter lim="800000"/>
            <a:headEnd/>
            <a:tailEnd/>
          </a:ln>
        </p:spPr>
        <p:txBody>
          <a:bodyPr>
            <a:spAutoFit/>
          </a:bodyPr>
          <a:lstStyle/>
          <a:p>
            <a:pPr algn="ctr"/>
            <a:r>
              <a:rPr lang="es-AR" sz="2000">
                <a:latin typeface="Franklin Gothic Demi Cond" pitchFamily="34" charset="0"/>
              </a:rPr>
              <a:t>      </a:t>
            </a:r>
            <a:r>
              <a:rPr lang="es-AR" sz="2400">
                <a:latin typeface="Franklin Gothic Demi Cond" pitchFamily="34" charset="0"/>
              </a:rPr>
              <a:t>This image shows women changes during the 1920’s </a:t>
            </a:r>
            <a:endParaRPr lang="es-AR" sz="2000">
              <a:latin typeface="Franklin Gothic Demi Cond" pitchFamily="34"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anim calcmode="lin" valueType="num">
                                      <p:cBhvr>
                                        <p:cTn id="9" dur="500" fill="hold"/>
                                        <p:tgtEl>
                                          <p:spTgt spid="6146"/>
                                        </p:tgtEl>
                                        <p:attrNameLst>
                                          <p:attrName>style.rotation</p:attrName>
                                        </p:attrNameLst>
                                      </p:cBhvr>
                                      <p:tavLst>
                                        <p:tav tm="0">
                                          <p:val>
                                            <p:fltVal val="360"/>
                                          </p:val>
                                        </p:tav>
                                        <p:tav tm="100000">
                                          <p:val>
                                            <p:fltVal val="0"/>
                                          </p:val>
                                        </p:tav>
                                      </p:tavLst>
                                    </p:anim>
                                    <p:animEffect transition="in" filter="fade">
                                      <p:cBhvr>
                                        <p:cTn id="10" dur="500"/>
                                        <p:tgtEl>
                                          <p:spTgt spid="6146"/>
                                        </p:tgtEl>
                                      </p:cBhvr>
                                    </p:animEffect>
                                  </p:childTnLst>
                                </p:cTn>
                              </p:par>
                            </p:childTnLst>
                          </p:cTn>
                        </p:par>
                        <p:par>
                          <p:cTn id="11" fill="hold">
                            <p:stCondLst>
                              <p:cond delay="500"/>
                            </p:stCondLst>
                            <p:childTnLst>
                              <p:par>
                                <p:cTn id="12" presetID="29" presetClass="entr" presetSubtype="0" fill="hold" nodeType="afterEffect">
                                  <p:stCondLst>
                                    <p:cond delay="0"/>
                                  </p:stCondLst>
                                  <p:childTnLst>
                                    <p:set>
                                      <p:cBhvr>
                                        <p:cTn id="13" dur="1" fill="hold">
                                          <p:stCondLst>
                                            <p:cond delay="0"/>
                                          </p:stCondLst>
                                        </p:cTn>
                                        <p:tgtEl>
                                          <p:spTgt spid="6148">
                                            <p:txEl>
                                              <p:pRg st="0" end="0"/>
                                            </p:txEl>
                                          </p:spTgt>
                                        </p:tgtEl>
                                        <p:attrNameLst>
                                          <p:attrName>style.visibility</p:attrName>
                                        </p:attrNameLst>
                                      </p:cBhvr>
                                      <p:to>
                                        <p:strVal val="visible"/>
                                      </p:to>
                                    </p:set>
                                    <p:anim calcmode="lin" valueType="num">
                                      <p:cBhvr>
                                        <p:cTn id="14" dur="1000" fill="hold"/>
                                        <p:tgtEl>
                                          <p:spTgt spid="6148">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614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148">
                                            <p:txEl>
                                              <p:pRg st="0" end="0"/>
                                            </p:txEl>
                                          </p:spTgt>
                                        </p:tgtEl>
                                      </p:cBhvr>
                                    </p:animEffect>
                                  </p:childTnLst>
                                </p:cTn>
                              </p:par>
                              <p:par>
                                <p:cTn id="17" presetID="43" presetClass="entr" presetSubtype="0" fill="hold" nodeType="withEffect">
                                  <p:stCondLst>
                                    <p:cond delay="0"/>
                                  </p:stCondLst>
                                  <p:childTnLst>
                                    <p:set>
                                      <p:cBhvr>
                                        <p:cTn id="18" dur="1" fill="hold">
                                          <p:stCondLst>
                                            <p:cond delay="0"/>
                                          </p:stCondLst>
                                        </p:cTn>
                                        <p:tgtEl>
                                          <p:spTgt spid="6147"/>
                                        </p:tgtEl>
                                        <p:attrNameLst>
                                          <p:attrName>style.visibility</p:attrName>
                                        </p:attrNameLst>
                                      </p:cBhvr>
                                      <p:to>
                                        <p:strVal val="visible"/>
                                      </p:to>
                                    </p:set>
                                    <p:animEffect transition="in" filter="fade">
                                      <p:cBhvr>
                                        <p:cTn id="19" dur="100"/>
                                        <p:tgtEl>
                                          <p:spTgt spid="6147"/>
                                        </p:tgtEl>
                                      </p:cBhvr>
                                    </p:animEffect>
                                    <p:anim calcmode="lin" valueType="num">
                                      <p:cBhvr>
                                        <p:cTn id="20" dur="400" fill="hold"/>
                                        <p:tgtEl>
                                          <p:spTgt spid="6147"/>
                                        </p:tgtEl>
                                        <p:attrNameLst>
                                          <p:attrName>ppt_x</p:attrName>
                                        </p:attrNameLst>
                                      </p:cBhvr>
                                      <p:tavLst>
                                        <p:tav tm="0">
                                          <p:val>
                                            <p:strVal val="#ppt_x"/>
                                          </p:val>
                                        </p:tav>
                                        <p:tav tm="100000">
                                          <p:val>
                                            <p:strVal val="#ppt_x"/>
                                          </p:val>
                                        </p:tav>
                                      </p:tavLst>
                                    </p:anim>
                                    <p:anim calcmode="lin" valueType="num">
                                      <p:cBhvr>
                                        <p:cTn id="21" dur="400" fill="hold"/>
                                        <p:tgtEl>
                                          <p:spTgt spid="6147"/>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614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614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4" fill="hold">
                            <p:stCondLst>
                              <p:cond delay="1500"/>
                            </p:stCondLst>
                            <p:childTnLst>
                              <p:par>
                                <p:cTn id="25" presetID="55" presetClass="entr" presetSubtype="0" fill="hold" nodeType="afterEffect">
                                  <p:stCondLst>
                                    <p:cond delay="0"/>
                                  </p:stCondLst>
                                  <p:childTnLst>
                                    <p:set>
                                      <p:cBhvr>
                                        <p:cTn id="26" dur="1" fill="hold">
                                          <p:stCondLst>
                                            <p:cond delay="0"/>
                                          </p:stCondLst>
                                        </p:cTn>
                                        <p:tgtEl>
                                          <p:spTgt spid="6150">
                                            <p:txEl>
                                              <p:pRg st="0" end="0"/>
                                            </p:txEl>
                                          </p:spTgt>
                                        </p:tgtEl>
                                        <p:attrNameLst>
                                          <p:attrName>style.visibility</p:attrName>
                                        </p:attrNameLst>
                                      </p:cBhvr>
                                      <p:to>
                                        <p:strVal val="visible"/>
                                      </p:to>
                                    </p:set>
                                    <p:anim calcmode="lin" valueType="num">
                                      <p:cBhvr>
                                        <p:cTn id="27" dur="1000" fill="hold"/>
                                        <p:tgtEl>
                                          <p:spTgt spid="6150">
                                            <p:txEl>
                                              <p:pRg st="0" end="0"/>
                                            </p:txEl>
                                          </p:spTgt>
                                        </p:tgtEl>
                                        <p:attrNameLst>
                                          <p:attrName>ppt_w</p:attrName>
                                        </p:attrNameLst>
                                      </p:cBhvr>
                                      <p:tavLst>
                                        <p:tav tm="0">
                                          <p:val>
                                            <p:strVal val="#ppt_w*0.70"/>
                                          </p:val>
                                        </p:tav>
                                        <p:tav tm="100000">
                                          <p:val>
                                            <p:strVal val="#ppt_w"/>
                                          </p:val>
                                        </p:tav>
                                      </p:tavLst>
                                    </p:anim>
                                    <p:anim calcmode="lin" valueType="num">
                                      <p:cBhvr>
                                        <p:cTn id="28" dur="1000" fill="hold"/>
                                        <p:tgtEl>
                                          <p:spTgt spid="6150">
                                            <p:txEl>
                                              <p:pRg st="0" end="0"/>
                                            </p:txEl>
                                          </p:spTgt>
                                        </p:tgtEl>
                                        <p:attrNameLst>
                                          <p:attrName>ppt_h</p:attrName>
                                        </p:attrNameLst>
                                      </p:cBhvr>
                                      <p:tavLst>
                                        <p:tav tm="0">
                                          <p:val>
                                            <p:strVal val="#ppt_h"/>
                                          </p:val>
                                        </p:tav>
                                        <p:tav tm="100000">
                                          <p:val>
                                            <p:strVal val="#ppt_h"/>
                                          </p:val>
                                        </p:tav>
                                      </p:tavLst>
                                    </p:anim>
                                    <p:animEffect transition="in" filter="fade">
                                      <p:cBhvr>
                                        <p:cTn id="29" dur="1000"/>
                                        <p:tgtEl>
                                          <p:spTgt spid="6150">
                                            <p:txEl>
                                              <p:pRg st="0" end="0"/>
                                            </p:txEl>
                                          </p:spTgt>
                                        </p:tgtEl>
                                      </p:cBhvr>
                                    </p:animEffect>
                                  </p:childTnLst>
                                </p:cTn>
                              </p:par>
                              <p:par>
                                <p:cTn id="30" presetID="49" presetClass="entr" presetSubtype="0" decel="100000" fill="hold" nodeType="withEffect">
                                  <p:stCondLst>
                                    <p:cond delay="0"/>
                                  </p:stCondLst>
                                  <p:childTnLst>
                                    <p:set>
                                      <p:cBhvr>
                                        <p:cTn id="31" dur="1" fill="hold">
                                          <p:stCondLst>
                                            <p:cond delay="0"/>
                                          </p:stCondLst>
                                        </p:cTn>
                                        <p:tgtEl>
                                          <p:spTgt spid="6149"/>
                                        </p:tgtEl>
                                        <p:attrNameLst>
                                          <p:attrName>style.visibility</p:attrName>
                                        </p:attrNameLst>
                                      </p:cBhvr>
                                      <p:to>
                                        <p:strVal val="visible"/>
                                      </p:to>
                                    </p:set>
                                    <p:anim calcmode="lin" valueType="num">
                                      <p:cBhvr>
                                        <p:cTn id="32" dur="500" fill="hold"/>
                                        <p:tgtEl>
                                          <p:spTgt spid="6149"/>
                                        </p:tgtEl>
                                        <p:attrNameLst>
                                          <p:attrName>ppt_w</p:attrName>
                                        </p:attrNameLst>
                                      </p:cBhvr>
                                      <p:tavLst>
                                        <p:tav tm="0">
                                          <p:val>
                                            <p:fltVal val="0"/>
                                          </p:val>
                                        </p:tav>
                                        <p:tav tm="100000">
                                          <p:val>
                                            <p:strVal val="#ppt_w"/>
                                          </p:val>
                                        </p:tav>
                                      </p:tavLst>
                                    </p:anim>
                                    <p:anim calcmode="lin" valueType="num">
                                      <p:cBhvr>
                                        <p:cTn id="33" dur="500" fill="hold"/>
                                        <p:tgtEl>
                                          <p:spTgt spid="6149"/>
                                        </p:tgtEl>
                                        <p:attrNameLst>
                                          <p:attrName>ppt_h</p:attrName>
                                        </p:attrNameLst>
                                      </p:cBhvr>
                                      <p:tavLst>
                                        <p:tav tm="0">
                                          <p:val>
                                            <p:fltVal val="0"/>
                                          </p:val>
                                        </p:tav>
                                        <p:tav tm="100000">
                                          <p:val>
                                            <p:strVal val="#ppt_h"/>
                                          </p:val>
                                        </p:tav>
                                      </p:tavLst>
                                    </p:anim>
                                    <p:anim calcmode="lin" valueType="num">
                                      <p:cBhvr>
                                        <p:cTn id="34" dur="500" fill="hold"/>
                                        <p:tgtEl>
                                          <p:spTgt spid="6149"/>
                                        </p:tgtEl>
                                        <p:attrNameLst>
                                          <p:attrName>style.rotation</p:attrName>
                                        </p:attrNameLst>
                                      </p:cBhvr>
                                      <p:tavLst>
                                        <p:tav tm="0">
                                          <p:val>
                                            <p:fltVal val="360"/>
                                          </p:val>
                                        </p:tav>
                                        <p:tav tm="100000">
                                          <p:val>
                                            <p:fltVal val="0"/>
                                          </p:val>
                                        </p:tav>
                                      </p:tavLst>
                                    </p:anim>
                                    <p:animEffect transition="in" filter="fade">
                                      <p:cBhvr>
                                        <p:cTn id="35" dur="500"/>
                                        <p:tgtEl>
                                          <p:spTgt spid="6149"/>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xit" presetSubtype="0" fill="hold" nodeType="clickEffect">
                                  <p:stCondLst>
                                    <p:cond delay="0"/>
                                  </p:stCondLst>
                                  <p:childTnLst>
                                    <p:anim calcmode="lin" valueType="num">
                                      <p:cBhvr>
                                        <p:cTn id="39" dur="1000"/>
                                        <p:tgtEl>
                                          <p:spTgt spid="6150">
                                            <p:txEl>
                                              <p:pRg st="0" end="0"/>
                                            </p:txEl>
                                          </p:spTgt>
                                        </p:tgtEl>
                                        <p:attrNameLst>
                                          <p:attrName>ppt_w</p:attrName>
                                        </p:attrNameLst>
                                      </p:cBhvr>
                                      <p:tavLst>
                                        <p:tav tm="0">
                                          <p:val>
                                            <p:strVal val="ppt_w"/>
                                          </p:val>
                                        </p:tav>
                                        <p:tav tm="100000">
                                          <p:val>
                                            <p:strVal val="ppt_w*0.70"/>
                                          </p:val>
                                        </p:tav>
                                      </p:tavLst>
                                    </p:anim>
                                    <p:anim calcmode="lin" valueType="num">
                                      <p:cBhvr>
                                        <p:cTn id="40" dur="1000"/>
                                        <p:tgtEl>
                                          <p:spTgt spid="6150">
                                            <p:txEl>
                                              <p:pRg st="0" end="0"/>
                                            </p:txEl>
                                          </p:spTgt>
                                        </p:tgtEl>
                                        <p:attrNameLst>
                                          <p:attrName>ppt_h</p:attrName>
                                        </p:attrNameLst>
                                      </p:cBhvr>
                                      <p:tavLst>
                                        <p:tav tm="0">
                                          <p:val>
                                            <p:strVal val="ppt_h"/>
                                          </p:val>
                                        </p:tav>
                                        <p:tav tm="100000">
                                          <p:val>
                                            <p:strVal val="ppt_h"/>
                                          </p:val>
                                        </p:tav>
                                      </p:tavLst>
                                    </p:anim>
                                    <p:animEffect transition="out" filter="fade">
                                      <p:cBhvr>
                                        <p:cTn id="41" dur="1000"/>
                                        <p:tgtEl>
                                          <p:spTgt spid="6150">
                                            <p:txEl>
                                              <p:pRg st="0" end="0"/>
                                            </p:txEl>
                                          </p:spTgt>
                                        </p:tgtEl>
                                      </p:cBhvr>
                                    </p:animEffect>
                                    <p:set>
                                      <p:cBhvr>
                                        <p:cTn id="42" dur="1" fill="hold">
                                          <p:stCondLst>
                                            <p:cond delay="999"/>
                                          </p:stCondLst>
                                        </p:cTn>
                                        <p:tgtEl>
                                          <p:spTgt spid="6150">
                                            <p:txEl>
                                              <p:pRg st="0" end="0"/>
                                            </p:txEl>
                                          </p:spTgt>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2000"/>
                                        <p:tgtEl>
                                          <p:spTgt spid="6149"/>
                                        </p:tgtEl>
                                      </p:cBhvr>
                                    </p:animEffect>
                                    <p:set>
                                      <p:cBhvr>
                                        <p:cTn id="45" dur="1" fill="hold">
                                          <p:stCondLst>
                                            <p:cond delay="1999"/>
                                          </p:stCondLst>
                                        </p:cTn>
                                        <p:tgtEl>
                                          <p:spTgt spid="6149"/>
                                        </p:tgtEl>
                                        <p:attrNameLst>
                                          <p:attrName>style.visibility</p:attrName>
                                        </p:attrNameLst>
                                      </p:cBhvr>
                                      <p:to>
                                        <p:strVal val="hidden"/>
                                      </p:to>
                                    </p:set>
                                  </p:childTnLst>
                                </p:cTn>
                              </p:par>
                            </p:childTnLst>
                          </p:cTn>
                        </p:par>
                        <p:par>
                          <p:cTn id="46" fill="hold">
                            <p:stCondLst>
                              <p:cond delay="2000"/>
                            </p:stCondLst>
                            <p:childTnLst>
                              <p:par>
                                <p:cTn id="47" presetID="10" presetClass="exit" presetSubtype="0" fill="hold" nodeType="afterEffect">
                                  <p:stCondLst>
                                    <p:cond delay="0"/>
                                  </p:stCondLst>
                                  <p:childTnLst>
                                    <p:animEffect transition="out" filter="fade">
                                      <p:cBhvr>
                                        <p:cTn id="48" dur="2000"/>
                                        <p:tgtEl>
                                          <p:spTgt spid="6147"/>
                                        </p:tgtEl>
                                      </p:cBhvr>
                                    </p:animEffect>
                                    <p:set>
                                      <p:cBhvr>
                                        <p:cTn id="49" dur="1" fill="hold">
                                          <p:stCondLst>
                                            <p:cond delay="1999"/>
                                          </p:stCondLst>
                                        </p:cTn>
                                        <p:tgtEl>
                                          <p:spTgt spid="6147"/>
                                        </p:tgtEl>
                                        <p:attrNameLst>
                                          <p:attrName>style.visibility</p:attrName>
                                        </p:attrNameLst>
                                      </p:cBhvr>
                                      <p:to>
                                        <p:strVal val="hidden"/>
                                      </p:to>
                                    </p:set>
                                  </p:childTnLst>
                                </p:cTn>
                              </p:par>
                              <p:par>
                                <p:cTn id="50" presetID="54" presetClass="exit" presetSubtype="0" decel="100000" fill="hold" nodeType="withEffect">
                                  <p:stCondLst>
                                    <p:cond delay="0"/>
                                  </p:stCondLst>
                                  <p:childTnLst>
                                    <p:anim calcmode="lin" valueType="num">
                                      <p:cBhvr>
                                        <p:cTn id="51" dur="500"/>
                                        <p:tgtEl>
                                          <p:spTgt spid="6148">
                                            <p:txEl>
                                              <p:pRg st="0" end="0"/>
                                            </p:txEl>
                                          </p:spTgt>
                                        </p:tgtEl>
                                        <p:attrNameLst>
                                          <p:attrName>ppt_w</p:attrName>
                                        </p:attrNameLst>
                                      </p:cBhvr>
                                      <p:tavLst>
                                        <p:tav tm="0">
                                          <p:val>
                                            <p:strVal val="ppt_w"/>
                                          </p:val>
                                        </p:tav>
                                        <p:tav tm="100000">
                                          <p:val>
                                            <p:strVal val="ppt_w*0.05"/>
                                          </p:val>
                                        </p:tav>
                                      </p:tavLst>
                                    </p:anim>
                                    <p:anim calcmode="lin" valueType="num">
                                      <p:cBhvr>
                                        <p:cTn id="52" dur="500"/>
                                        <p:tgtEl>
                                          <p:spTgt spid="6148">
                                            <p:txEl>
                                              <p:pRg st="0" end="0"/>
                                            </p:txEl>
                                          </p:spTgt>
                                        </p:tgtEl>
                                        <p:attrNameLst>
                                          <p:attrName>ppt_h</p:attrName>
                                        </p:attrNameLst>
                                      </p:cBhvr>
                                      <p:tavLst>
                                        <p:tav tm="0">
                                          <p:val>
                                            <p:strVal val="ppt_h"/>
                                          </p:val>
                                        </p:tav>
                                        <p:tav tm="100000">
                                          <p:val>
                                            <p:strVal val="ppt_h"/>
                                          </p:val>
                                        </p:tav>
                                      </p:tavLst>
                                    </p:anim>
                                    <p:anim calcmode="lin" valueType="num">
                                      <p:cBhvr>
                                        <p:cTn id="53" dur="500"/>
                                        <p:tgtEl>
                                          <p:spTgt spid="6148">
                                            <p:txEl>
                                              <p:pRg st="0" end="0"/>
                                            </p:txEl>
                                          </p:spTgt>
                                        </p:tgtEl>
                                        <p:attrNameLst>
                                          <p:attrName>ppt_x</p:attrName>
                                        </p:attrNameLst>
                                      </p:cBhvr>
                                      <p:tavLst>
                                        <p:tav tm="0">
                                          <p:val>
                                            <p:strVal val="ppt_x"/>
                                          </p:val>
                                        </p:tav>
                                        <p:tav tm="100000">
                                          <p:val>
                                            <p:strVal val="ppt_x-.2"/>
                                          </p:val>
                                        </p:tav>
                                      </p:tavLst>
                                    </p:anim>
                                    <p:anim calcmode="lin" valueType="num">
                                      <p:cBhvr>
                                        <p:cTn id="54" dur="500"/>
                                        <p:tgtEl>
                                          <p:spTgt spid="6148">
                                            <p:txEl>
                                              <p:pRg st="0" end="0"/>
                                            </p:txEl>
                                          </p:spTgt>
                                        </p:tgtEl>
                                        <p:attrNameLst>
                                          <p:attrName>ppt_y</p:attrName>
                                        </p:attrNameLst>
                                      </p:cBhvr>
                                      <p:tavLst>
                                        <p:tav tm="0">
                                          <p:val>
                                            <p:strVal val="ppt_y"/>
                                          </p:val>
                                        </p:tav>
                                        <p:tav tm="100000">
                                          <p:val>
                                            <p:strVal val="ppt_y"/>
                                          </p:val>
                                        </p:tav>
                                      </p:tavLst>
                                    </p:anim>
                                    <p:animEffect transition="out" filter="fade">
                                      <p:cBhvr>
                                        <p:cTn id="55" dur="500"/>
                                        <p:tgtEl>
                                          <p:spTgt spid="6148">
                                            <p:txEl>
                                              <p:pRg st="0" end="0"/>
                                            </p:txEl>
                                          </p:spTgt>
                                        </p:tgtEl>
                                      </p:cBhvr>
                                    </p:animEffect>
                                    <p:set>
                                      <p:cBhvr>
                                        <p:cTn id="56" dur="1" fill="hold">
                                          <p:stCondLst>
                                            <p:cond delay="499"/>
                                          </p:stCondLst>
                                        </p:cTn>
                                        <p:tgtEl>
                                          <p:spTgt spid="6148">
                                            <p:txEl>
                                              <p:pRg st="0" end="0"/>
                                            </p:txEl>
                                          </p:spTgt>
                                        </p:tgtEl>
                                        <p:attrNameLst>
                                          <p:attrName>style.visibility</p:attrName>
                                        </p:attrNameLst>
                                      </p:cBhvr>
                                      <p:to>
                                        <p:strVal val="hidden"/>
                                      </p:to>
                                    </p:set>
                                  </p:childTnLst>
                                </p:cTn>
                              </p:par>
                              <p:par>
                                <p:cTn id="57" presetID="47" presetClass="exit" presetSubtype="0" fill="hold" grpId="1" nodeType="withEffect">
                                  <p:stCondLst>
                                    <p:cond delay="0"/>
                                  </p:stCondLst>
                                  <p:childTnLst>
                                    <p:animEffect transition="out" filter="fade">
                                      <p:cBhvr>
                                        <p:cTn id="58" dur="1000"/>
                                        <p:tgtEl>
                                          <p:spTgt spid="6146"/>
                                        </p:tgtEl>
                                      </p:cBhvr>
                                    </p:animEffect>
                                    <p:anim calcmode="lin" valueType="num">
                                      <p:cBhvr>
                                        <p:cTn id="59" dur="1000"/>
                                        <p:tgtEl>
                                          <p:spTgt spid="6146"/>
                                        </p:tgtEl>
                                        <p:attrNameLst>
                                          <p:attrName>ppt_x</p:attrName>
                                        </p:attrNameLst>
                                      </p:cBhvr>
                                      <p:tavLst>
                                        <p:tav tm="0">
                                          <p:val>
                                            <p:strVal val="ppt_x"/>
                                          </p:val>
                                        </p:tav>
                                        <p:tav tm="100000">
                                          <p:val>
                                            <p:strVal val="ppt_x"/>
                                          </p:val>
                                        </p:tav>
                                      </p:tavLst>
                                    </p:anim>
                                    <p:anim calcmode="lin" valueType="num">
                                      <p:cBhvr>
                                        <p:cTn id="60" dur="1000"/>
                                        <p:tgtEl>
                                          <p:spTgt spid="6146"/>
                                        </p:tgtEl>
                                        <p:attrNameLst>
                                          <p:attrName>ppt_y</p:attrName>
                                        </p:attrNameLst>
                                      </p:cBhvr>
                                      <p:tavLst>
                                        <p:tav tm="0">
                                          <p:val>
                                            <p:strVal val="ppt_y"/>
                                          </p:val>
                                        </p:tav>
                                        <p:tav tm="100000">
                                          <p:val>
                                            <p:strVal val="ppt_y-.1"/>
                                          </p:val>
                                        </p:tav>
                                      </p:tavLst>
                                    </p:anim>
                                    <p:set>
                                      <p:cBhvr>
                                        <p:cTn id="61" dur="1" fill="hold">
                                          <p:stCondLst>
                                            <p:cond delay="999"/>
                                          </p:stCondLst>
                                        </p:cTn>
                                        <p:tgtEl>
                                          <p:spTgt spid="61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6"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3399"/>
            </a:gs>
            <a:gs pos="25000">
              <a:srgbClr val="FF6633"/>
            </a:gs>
            <a:gs pos="50000">
              <a:srgbClr val="FFFF00"/>
            </a:gs>
            <a:gs pos="75000">
              <a:srgbClr val="01A78F"/>
            </a:gs>
            <a:gs pos="100000">
              <a:srgbClr val="3366FF"/>
            </a:gs>
          </a:gsLst>
          <a:path path="rect">
            <a:fillToRect t="100000" r="100000"/>
          </a:path>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rtlCol="0">
            <a:normAutofit/>
          </a:bodyPr>
          <a:lstStyle/>
          <a:p>
            <a:pPr fontAlgn="auto">
              <a:spcAft>
                <a:spcPts val="0"/>
              </a:spcAft>
              <a:defRPr/>
            </a:pPr>
            <a:r>
              <a:rPr lang="es-ES_tradnl"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s-ES_tradnl" sz="5400" b="1" dirty="0" smtClean="0">
                <a:ln w="18000">
                  <a:solidFill>
                    <a:schemeClr val="accent2">
                      <a:satMod val="140000"/>
                    </a:schemeClr>
                  </a:solidFill>
                  <a:prstDash val="solid"/>
                  <a:miter lim="800000"/>
                </a:ln>
                <a:solidFill>
                  <a:schemeClr val="tx2">
                    <a:lumMod val="50000"/>
                  </a:schemeClr>
                </a:solidFill>
                <a:effectLst>
                  <a:outerShdw blurRad="25500" dist="23000" dir="7020000" algn="tl">
                    <a:srgbClr val="000000">
                      <a:alpha val="50000"/>
                    </a:srgbClr>
                  </a:outerShdw>
                </a:effectLst>
              </a:rPr>
              <a:t>Early </a:t>
            </a:r>
            <a:r>
              <a:rPr lang="es-ES_tradnl" sz="5400" b="1" dirty="0">
                <a:ln w="18000">
                  <a:solidFill>
                    <a:schemeClr val="accent2">
                      <a:satMod val="140000"/>
                    </a:schemeClr>
                  </a:solidFill>
                  <a:prstDash val="solid"/>
                  <a:miter lim="800000"/>
                </a:ln>
                <a:solidFill>
                  <a:schemeClr val="tx2">
                    <a:lumMod val="50000"/>
                  </a:schemeClr>
                </a:solidFill>
                <a:effectLst>
                  <a:outerShdw blurRad="25500" dist="23000" dir="7020000" algn="tl">
                    <a:srgbClr val="000000">
                      <a:alpha val="50000"/>
                    </a:srgbClr>
                  </a:outerShdw>
                </a:effectLst>
              </a:rPr>
              <a:t>1920s</a:t>
            </a:r>
            <a:endParaRPr lang="es-ES" sz="5400" b="1" dirty="0">
              <a:ln w="18000">
                <a:solidFill>
                  <a:schemeClr val="accent2">
                    <a:satMod val="140000"/>
                  </a:schemeClr>
                </a:solidFill>
                <a:prstDash val="solid"/>
                <a:miter lim="800000"/>
              </a:ln>
              <a:solidFill>
                <a:schemeClr val="tx2">
                  <a:lumMod val="50000"/>
                </a:schemeClr>
              </a:solidFill>
              <a:effectLst>
                <a:outerShdw blurRad="25500" dist="23000" dir="7020000" algn="tl">
                  <a:srgbClr val="000000">
                    <a:alpha val="50000"/>
                  </a:srgbClr>
                </a:outerShdw>
              </a:effectLst>
            </a:endParaRPr>
          </a:p>
        </p:txBody>
      </p:sp>
      <p:pic>
        <p:nvPicPr>
          <p:cNvPr id="3075" name="Picture 4"/>
          <p:cNvPicPr>
            <a:picLocks noGrp="1" noChangeAspect="1" noChangeArrowheads="1"/>
          </p:cNvPicPr>
          <p:nvPr>
            <p:ph type="body" idx="4294967295"/>
          </p:nvPr>
        </p:nvPicPr>
        <p:blipFill>
          <a:blip r:embed="rId2" cstate="print"/>
          <a:srcRect/>
          <a:stretch>
            <a:fillRect/>
          </a:stretch>
        </p:blipFill>
        <p:spPr>
          <a:xfrm>
            <a:off x="120151" y="260647"/>
            <a:ext cx="2721474" cy="2881015"/>
          </a:xfrm>
          <a:prstGeom prst="roundRect">
            <a:avLst>
              <a:gd name="adj" fmla="val 4167"/>
            </a:avLst>
          </a:prstGeom>
          <a:solidFill>
            <a:srgbClr val="FFFFFF"/>
          </a:solidFill>
          <a:ln w="76200" cap="sq">
            <a:solidFill>
              <a:srgbClr val="292929"/>
            </a:solidFill>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076" name="Picture 5"/>
          <p:cNvPicPr>
            <a:picLocks noChangeAspect="1" noChangeArrowheads="1"/>
          </p:cNvPicPr>
          <p:nvPr/>
        </p:nvPicPr>
        <p:blipFill>
          <a:blip r:embed="rId3" cstate="print"/>
          <a:srcRect/>
          <a:stretch>
            <a:fillRect/>
          </a:stretch>
        </p:blipFill>
        <p:spPr bwMode="auto">
          <a:xfrm>
            <a:off x="6164647" y="1484784"/>
            <a:ext cx="2979353" cy="364058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3077" name="Picture 6"/>
          <p:cNvPicPr>
            <a:picLocks noChangeAspect="1" noChangeArrowheads="1"/>
          </p:cNvPicPr>
          <p:nvPr/>
        </p:nvPicPr>
        <p:blipFill>
          <a:blip r:embed="rId4" cstate="print"/>
          <a:srcRect/>
          <a:stretch>
            <a:fillRect/>
          </a:stretch>
        </p:blipFill>
        <p:spPr bwMode="auto">
          <a:xfrm>
            <a:off x="3131840" y="1916832"/>
            <a:ext cx="2808312" cy="420243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p:cTn id="7" dur="1000" fill="hold"/>
                                        <p:tgtEl>
                                          <p:spTgt spid="3075"/>
                                        </p:tgtEl>
                                        <p:attrNameLst>
                                          <p:attrName>ppt_x</p:attrName>
                                        </p:attrNameLst>
                                      </p:cBhvr>
                                      <p:tavLst>
                                        <p:tav tm="0">
                                          <p:val>
                                            <p:strVal val="#ppt_x-.2"/>
                                          </p:val>
                                        </p:tav>
                                        <p:tav tm="100000">
                                          <p:val>
                                            <p:strVal val="#ppt_x"/>
                                          </p:val>
                                        </p:tav>
                                      </p:tavLst>
                                    </p:anim>
                                    <p:anim calcmode="lin" valueType="num">
                                      <p:cBhvr>
                                        <p:cTn id="8" dur="1000" fill="hold"/>
                                        <p:tgtEl>
                                          <p:spTgt spid="3075"/>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5"/>
                                        </p:tgtEl>
                                      </p:cBhvr>
                                    </p:animEffect>
                                  </p:childTnLst>
                                </p:cTn>
                              </p:par>
                            </p:childTnLst>
                          </p:cTn>
                        </p:par>
                        <p:par>
                          <p:cTn id="10" fill="hold">
                            <p:stCondLst>
                              <p:cond delay="10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3074"/>
                                        </p:tgtEl>
                                        <p:attrNameLst>
                                          <p:attrName>style.visibility</p:attrName>
                                        </p:attrNameLst>
                                      </p:cBhvr>
                                      <p:to>
                                        <p:strVal val="visible"/>
                                      </p:to>
                                    </p:set>
                                    <p:anim calcmode="discrete" valueType="clr">
                                      <p:cBhvr override="childStyle">
                                        <p:cTn id="13" dur="80"/>
                                        <p:tgtEl>
                                          <p:spTgt spid="3074"/>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074"/>
                                        </p:tgtEl>
                                        <p:attrNameLst>
                                          <p:attrName>fillcolor</p:attrName>
                                        </p:attrNameLst>
                                      </p:cBhvr>
                                      <p:tavLst>
                                        <p:tav tm="0">
                                          <p:val>
                                            <p:clrVal>
                                              <a:schemeClr val="accent2"/>
                                            </p:clrVal>
                                          </p:val>
                                        </p:tav>
                                        <p:tav tm="50000">
                                          <p:val>
                                            <p:clrVal>
                                              <a:schemeClr val="hlink"/>
                                            </p:clrVal>
                                          </p:val>
                                        </p:tav>
                                      </p:tavLst>
                                    </p:anim>
                                    <p:set>
                                      <p:cBhvr>
                                        <p:cTn id="15" dur="80"/>
                                        <p:tgtEl>
                                          <p:spTgt spid="3074"/>
                                        </p:tgtEl>
                                        <p:attrNameLst>
                                          <p:attrName>fill.type</p:attrName>
                                        </p:attrNameLst>
                                      </p:cBhvr>
                                      <p:to>
                                        <p:strVal val="solid"/>
                                      </p:to>
                                    </p:set>
                                  </p:childTnLst>
                                </p:cTn>
                              </p:par>
                            </p:childTnLst>
                          </p:cTn>
                        </p:par>
                        <p:par>
                          <p:cTn id="16" fill="hold">
                            <p:stCondLst>
                              <p:cond delay="1440"/>
                            </p:stCondLst>
                            <p:childTnLst>
                              <p:par>
                                <p:cTn id="17" presetID="55" presetClass="entr" presetSubtype="0" fill="hold" nodeType="afterEffect">
                                  <p:stCondLst>
                                    <p:cond delay="0"/>
                                  </p:stCondLst>
                                  <p:childTnLst>
                                    <p:set>
                                      <p:cBhvr>
                                        <p:cTn id="18" dur="1" fill="hold">
                                          <p:stCondLst>
                                            <p:cond delay="0"/>
                                          </p:stCondLst>
                                        </p:cTn>
                                        <p:tgtEl>
                                          <p:spTgt spid="3077"/>
                                        </p:tgtEl>
                                        <p:attrNameLst>
                                          <p:attrName>style.visibility</p:attrName>
                                        </p:attrNameLst>
                                      </p:cBhvr>
                                      <p:to>
                                        <p:strVal val="visible"/>
                                      </p:to>
                                    </p:set>
                                    <p:anim calcmode="lin" valueType="num">
                                      <p:cBhvr>
                                        <p:cTn id="19" dur="1000" fill="hold"/>
                                        <p:tgtEl>
                                          <p:spTgt spid="3077"/>
                                        </p:tgtEl>
                                        <p:attrNameLst>
                                          <p:attrName>ppt_w</p:attrName>
                                        </p:attrNameLst>
                                      </p:cBhvr>
                                      <p:tavLst>
                                        <p:tav tm="0">
                                          <p:val>
                                            <p:strVal val="#ppt_w*0.70"/>
                                          </p:val>
                                        </p:tav>
                                        <p:tav tm="100000">
                                          <p:val>
                                            <p:strVal val="#ppt_w"/>
                                          </p:val>
                                        </p:tav>
                                      </p:tavLst>
                                    </p:anim>
                                    <p:anim calcmode="lin" valueType="num">
                                      <p:cBhvr>
                                        <p:cTn id="20" dur="1000" fill="hold"/>
                                        <p:tgtEl>
                                          <p:spTgt spid="3077"/>
                                        </p:tgtEl>
                                        <p:attrNameLst>
                                          <p:attrName>ppt_h</p:attrName>
                                        </p:attrNameLst>
                                      </p:cBhvr>
                                      <p:tavLst>
                                        <p:tav tm="0">
                                          <p:val>
                                            <p:strVal val="#ppt_h"/>
                                          </p:val>
                                        </p:tav>
                                        <p:tav tm="100000">
                                          <p:val>
                                            <p:strVal val="#ppt_h"/>
                                          </p:val>
                                        </p:tav>
                                      </p:tavLst>
                                    </p:anim>
                                    <p:animEffect transition="in" filter="fade">
                                      <p:cBhvr>
                                        <p:cTn id="21" dur="1000"/>
                                        <p:tgtEl>
                                          <p:spTgt spid="3077"/>
                                        </p:tgtEl>
                                      </p:cBhvr>
                                    </p:animEffect>
                                  </p:childTnLst>
                                </p:cTn>
                              </p:par>
                              <p:par>
                                <p:cTn id="22" presetID="55" presetClass="entr" presetSubtype="0" fill="hold" nodeType="withEffect">
                                  <p:stCondLst>
                                    <p:cond delay="0"/>
                                  </p:stCondLst>
                                  <p:childTnLst>
                                    <p:set>
                                      <p:cBhvr>
                                        <p:cTn id="23" dur="1" fill="hold">
                                          <p:stCondLst>
                                            <p:cond delay="0"/>
                                          </p:stCondLst>
                                        </p:cTn>
                                        <p:tgtEl>
                                          <p:spTgt spid="3076"/>
                                        </p:tgtEl>
                                        <p:attrNameLst>
                                          <p:attrName>style.visibility</p:attrName>
                                        </p:attrNameLst>
                                      </p:cBhvr>
                                      <p:to>
                                        <p:strVal val="visible"/>
                                      </p:to>
                                    </p:set>
                                    <p:anim calcmode="lin" valueType="num">
                                      <p:cBhvr>
                                        <p:cTn id="24" dur="1000" fill="hold"/>
                                        <p:tgtEl>
                                          <p:spTgt spid="3076"/>
                                        </p:tgtEl>
                                        <p:attrNameLst>
                                          <p:attrName>ppt_w</p:attrName>
                                        </p:attrNameLst>
                                      </p:cBhvr>
                                      <p:tavLst>
                                        <p:tav tm="0">
                                          <p:val>
                                            <p:strVal val="#ppt_w*0.70"/>
                                          </p:val>
                                        </p:tav>
                                        <p:tav tm="100000">
                                          <p:val>
                                            <p:strVal val="#ppt_w"/>
                                          </p:val>
                                        </p:tav>
                                      </p:tavLst>
                                    </p:anim>
                                    <p:anim calcmode="lin" valueType="num">
                                      <p:cBhvr>
                                        <p:cTn id="25" dur="1000" fill="hold"/>
                                        <p:tgtEl>
                                          <p:spTgt spid="3076"/>
                                        </p:tgtEl>
                                        <p:attrNameLst>
                                          <p:attrName>ppt_h</p:attrName>
                                        </p:attrNameLst>
                                      </p:cBhvr>
                                      <p:tavLst>
                                        <p:tav tm="0">
                                          <p:val>
                                            <p:strVal val="#ppt_h"/>
                                          </p:val>
                                        </p:tav>
                                        <p:tav tm="100000">
                                          <p:val>
                                            <p:strVal val="#ppt_h"/>
                                          </p:val>
                                        </p:tav>
                                      </p:tavLst>
                                    </p:anim>
                                    <p:animEffect transition="in" filter="fade">
                                      <p:cBhvr>
                                        <p:cTn id="26" dur="1000"/>
                                        <p:tgtEl>
                                          <p:spTgt spid="3076"/>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xit" presetSubtype="0" fill="hold" nodeType="clickEffect">
                                  <p:stCondLst>
                                    <p:cond delay="0"/>
                                  </p:stCondLst>
                                  <p:childTnLst>
                                    <p:anim calcmode="lin" valueType="num">
                                      <p:cBhvr>
                                        <p:cTn id="30" dur="1000"/>
                                        <p:tgtEl>
                                          <p:spTgt spid="3076"/>
                                        </p:tgtEl>
                                        <p:attrNameLst>
                                          <p:attrName>ppt_w</p:attrName>
                                        </p:attrNameLst>
                                      </p:cBhvr>
                                      <p:tavLst>
                                        <p:tav tm="0">
                                          <p:val>
                                            <p:strVal val="ppt_w"/>
                                          </p:val>
                                        </p:tav>
                                        <p:tav tm="100000">
                                          <p:val>
                                            <p:strVal val="ppt_w*0.70"/>
                                          </p:val>
                                        </p:tav>
                                      </p:tavLst>
                                    </p:anim>
                                    <p:anim calcmode="lin" valueType="num">
                                      <p:cBhvr>
                                        <p:cTn id="31" dur="1000"/>
                                        <p:tgtEl>
                                          <p:spTgt spid="3076"/>
                                        </p:tgtEl>
                                        <p:attrNameLst>
                                          <p:attrName>ppt_h</p:attrName>
                                        </p:attrNameLst>
                                      </p:cBhvr>
                                      <p:tavLst>
                                        <p:tav tm="0">
                                          <p:val>
                                            <p:strVal val="ppt_h"/>
                                          </p:val>
                                        </p:tav>
                                        <p:tav tm="100000">
                                          <p:val>
                                            <p:strVal val="ppt_h"/>
                                          </p:val>
                                        </p:tav>
                                      </p:tavLst>
                                    </p:anim>
                                    <p:animEffect transition="out" filter="fade">
                                      <p:cBhvr>
                                        <p:cTn id="32" dur="1000"/>
                                        <p:tgtEl>
                                          <p:spTgt spid="3076"/>
                                        </p:tgtEl>
                                      </p:cBhvr>
                                    </p:animEffect>
                                    <p:set>
                                      <p:cBhvr>
                                        <p:cTn id="33" dur="1" fill="hold">
                                          <p:stCondLst>
                                            <p:cond delay="999"/>
                                          </p:stCondLst>
                                        </p:cTn>
                                        <p:tgtEl>
                                          <p:spTgt spid="3076"/>
                                        </p:tgtEl>
                                        <p:attrNameLst>
                                          <p:attrName>style.visibility</p:attrName>
                                        </p:attrNameLst>
                                      </p:cBhvr>
                                      <p:to>
                                        <p:strVal val="hidden"/>
                                      </p:to>
                                    </p:set>
                                  </p:childTnLst>
                                </p:cTn>
                              </p:par>
                              <p:par>
                                <p:cTn id="34" presetID="54" presetClass="exit" presetSubtype="0" decel="100000" fill="hold" nodeType="withEffect">
                                  <p:stCondLst>
                                    <p:cond delay="0"/>
                                  </p:stCondLst>
                                  <p:childTnLst>
                                    <p:anim calcmode="lin" valueType="num">
                                      <p:cBhvr>
                                        <p:cTn id="35" dur="500"/>
                                        <p:tgtEl>
                                          <p:spTgt spid="3077"/>
                                        </p:tgtEl>
                                        <p:attrNameLst>
                                          <p:attrName>ppt_w</p:attrName>
                                        </p:attrNameLst>
                                      </p:cBhvr>
                                      <p:tavLst>
                                        <p:tav tm="0">
                                          <p:val>
                                            <p:strVal val="ppt_w"/>
                                          </p:val>
                                        </p:tav>
                                        <p:tav tm="100000">
                                          <p:val>
                                            <p:strVal val="ppt_w*0.05"/>
                                          </p:val>
                                        </p:tav>
                                      </p:tavLst>
                                    </p:anim>
                                    <p:anim calcmode="lin" valueType="num">
                                      <p:cBhvr>
                                        <p:cTn id="36" dur="500"/>
                                        <p:tgtEl>
                                          <p:spTgt spid="3077"/>
                                        </p:tgtEl>
                                        <p:attrNameLst>
                                          <p:attrName>ppt_h</p:attrName>
                                        </p:attrNameLst>
                                      </p:cBhvr>
                                      <p:tavLst>
                                        <p:tav tm="0">
                                          <p:val>
                                            <p:strVal val="ppt_h"/>
                                          </p:val>
                                        </p:tav>
                                        <p:tav tm="100000">
                                          <p:val>
                                            <p:strVal val="ppt_h"/>
                                          </p:val>
                                        </p:tav>
                                      </p:tavLst>
                                    </p:anim>
                                    <p:anim calcmode="lin" valueType="num">
                                      <p:cBhvr>
                                        <p:cTn id="37" dur="500"/>
                                        <p:tgtEl>
                                          <p:spTgt spid="3077"/>
                                        </p:tgtEl>
                                        <p:attrNameLst>
                                          <p:attrName>ppt_x</p:attrName>
                                        </p:attrNameLst>
                                      </p:cBhvr>
                                      <p:tavLst>
                                        <p:tav tm="0">
                                          <p:val>
                                            <p:strVal val="ppt_x"/>
                                          </p:val>
                                        </p:tav>
                                        <p:tav tm="100000">
                                          <p:val>
                                            <p:strVal val="ppt_x-.2"/>
                                          </p:val>
                                        </p:tav>
                                      </p:tavLst>
                                    </p:anim>
                                    <p:anim calcmode="lin" valueType="num">
                                      <p:cBhvr>
                                        <p:cTn id="38" dur="500"/>
                                        <p:tgtEl>
                                          <p:spTgt spid="3077"/>
                                        </p:tgtEl>
                                        <p:attrNameLst>
                                          <p:attrName>ppt_y</p:attrName>
                                        </p:attrNameLst>
                                      </p:cBhvr>
                                      <p:tavLst>
                                        <p:tav tm="0">
                                          <p:val>
                                            <p:strVal val="ppt_y"/>
                                          </p:val>
                                        </p:tav>
                                        <p:tav tm="100000">
                                          <p:val>
                                            <p:strVal val="ppt_y"/>
                                          </p:val>
                                        </p:tav>
                                      </p:tavLst>
                                    </p:anim>
                                    <p:animEffect transition="out" filter="fade">
                                      <p:cBhvr>
                                        <p:cTn id="39" dur="500"/>
                                        <p:tgtEl>
                                          <p:spTgt spid="3077"/>
                                        </p:tgtEl>
                                      </p:cBhvr>
                                    </p:animEffect>
                                    <p:set>
                                      <p:cBhvr>
                                        <p:cTn id="40" dur="1" fill="hold">
                                          <p:stCondLst>
                                            <p:cond delay="499"/>
                                          </p:stCondLst>
                                        </p:cTn>
                                        <p:tgtEl>
                                          <p:spTgt spid="3077"/>
                                        </p:tgtEl>
                                        <p:attrNameLst>
                                          <p:attrName>style.visibility</p:attrName>
                                        </p:attrNameLst>
                                      </p:cBhvr>
                                      <p:to>
                                        <p:strVal val="hidden"/>
                                      </p:to>
                                    </p:set>
                                  </p:childTnLst>
                                </p:cTn>
                              </p:par>
                              <p:par>
                                <p:cTn id="41" presetID="47" presetClass="exit" presetSubtype="0" fill="hold" nodeType="withEffect">
                                  <p:stCondLst>
                                    <p:cond delay="0"/>
                                  </p:stCondLst>
                                  <p:childTnLst>
                                    <p:animEffect transition="out" filter="fade">
                                      <p:cBhvr>
                                        <p:cTn id="42" dur="1000"/>
                                        <p:tgtEl>
                                          <p:spTgt spid="3075"/>
                                        </p:tgtEl>
                                      </p:cBhvr>
                                    </p:animEffect>
                                    <p:anim calcmode="lin" valueType="num">
                                      <p:cBhvr>
                                        <p:cTn id="43" dur="1000"/>
                                        <p:tgtEl>
                                          <p:spTgt spid="3075"/>
                                        </p:tgtEl>
                                        <p:attrNameLst>
                                          <p:attrName>ppt_x</p:attrName>
                                        </p:attrNameLst>
                                      </p:cBhvr>
                                      <p:tavLst>
                                        <p:tav tm="0">
                                          <p:val>
                                            <p:strVal val="ppt_x"/>
                                          </p:val>
                                        </p:tav>
                                        <p:tav tm="100000">
                                          <p:val>
                                            <p:strVal val="ppt_x"/>
                                          </p:val>
                                        </p:tav>
                                      </p:tavLst>
                                    </p:anim>
                                    <p:anim calcmode="lin" valueType="num">
                                      <p:cBhvr>
                                        <p:cTn id="44" dur="1000"/>
                                        <p:tgtEl>
                                          <p:spTgt spid="3075"/>
                                        </p:tgtEl>
                                        <p:attrNameLst>
                                          <p:attrName>ppt_y</p:attrName>
                                        </p:attrNameLst>
                                      </p:cBhvr>
                                      <p:tavLst>
                                        <p:tav tm="0">
                                          <p:val>
                                            <p:strVal val="ppt_y"/>
                                          </p:val>
                                        </p:tav>
                                        <p:tav tm="100000">
                                          <p:val>
                                            <p:strVal val="ppt_y-.1"/>
                                          </p:val>
                                        </p:tav>
                                      </p:tavLst>
                                    </p:anim>
                                    <p:set>
                                      <p:cBhvr>
                                        <p:cTn id="45" dur="1" fill="hold">
                                          <p:stCondLst>
                                            <p:cond delay="999"/>
                                          </p:stCondLst>
                                        </p:cTn>
                                        <p:tgtEl>
                                          <p:spTgt spid="3075"/>
                                        </p:tgtEl>
                                        <p:attrNameLst>
                                          <p:attrName>style.visibility</p:attrName>
                                        </p:attrNameLst>
                                      </p:cBhvr>
                                      <p:to>
                                        <p:strVal val="hidden"/>
                                      </p:to>
                                    </p:set>
                                  </p:childTnLst>
                                </p:cTn>
                              </p:par>
                              <p:par>
                                <p:cTn id="46" presetID="52" presetClass="exit" presetSubtype="0" fill="hold" nodeType="withEffect">
                                  <p:stCondLst>
                                    <p:cond delay="0"/>
                                  </p:stCondLst>
                                  <p:iterate type="lt">
                                    <p:tmPct val="0"/>
                                  </p:iterate>
                                  <p:childTnLst>
                                    <p:animScale>
                                      <p:cBhvr>
                                        <p:cTn id="47" dur="1000" accel="50000">
                                          <p:stCondLst>
                                            <p:cond delay="0"/>
                                          </p:stCondLst>
                                        </p:cTn>
                                        <p:tgtEl>
                                          <p:spTgt spid="3074"/>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48" dur="1000" accel="50000">
                                          <p:stCondLst>
                                            <p:cond delay="0"/>
                                          </p:stCondLst>
                                        </p:cTn>
                                        <p:tgtEl>
                                          <p:spTgt spid="3074"/>
                                        </p:tgtEl>
                                        <p:attrNameLst>
                                          <p:attrName>ppt_x</p:attrName>
                                          <p:attrName>ppt_y</p:attrName>
                                        </p:attrNameLst>
                                      </p:cBhvr>
                                    </p:animMotion>
                                    <p:animEffect transition="out" filter="fade">
                                      <p:cBhvr>
                                        <p:cTn id="49" dur="1000"/>
                                        <p:tgtEl>
                                          <p:spTgt spid="3074"/>
                                        </p:tgtEl>
                                      </p:cBhvr>
                                    </p:animEffect>
                                    <p:set>
                                      <p:cBhvr>
                                        <p:cTn id="50" dur="1" fill="hold">
                                          <p:stCondLst>
                                            <p:cond delay="999"/>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00">
            <a:alpha val="76862"/>
          </a:srgb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z="6000" smtClean="0">
                <a:latin typeface="Magneto" pitchFamily="82" charset="0"/>
              </a:rPr>
              <a:t>Cars</a:t>
            </a:r>
            <a:endParaRPr lang="es-AR" sz="6000" smtClean="0">
              <a:latin typeface="Magneto" pitchFamily="82" charset="0"/>
            </a:endParaRPr>
          </a:p>
        </p:txBody>
      </p:sp>
      <p:sp>
        <p:nvSpPr>
          <p:cNvPr id="3" name="2 Marcador de contenido"/>
          <p:cNvSpPr>
            <a:spLocks noGrp="1"/>
          </p:cNvSpPr>
          <p:nvPr>
            <p:ph idx="1"/>
          </p:nvPr>
        </p:nvSpPr>
        <p:spPr/>
        <p:txBody>
          <a:bodyPr rtlCol="0">
            <a:normAutofit fontScale="85000" lnSpcReduction="10000"/>
          </a:bodyPr>
          <a:lstStyle/>
          <a:p>
            <a:pPr fontAlgn="auto">
              <a:spcAft>
                <a:spcPts val="0"/>
              </a:spcAft>
              <a:defRPr/>
            </a:pPr>
            <a:r>
              <a:rPr lang="en-US" dirty="0" smtClean="0">
                <a:latin typeface="Lucida Sans Typewriter" pitchFamily="49" charset="0"/>
              </a:rPr>
              <a:t>Helped the cities to grow.</a:t>
            </a:r>
          </a:p>
          <a:p>
            <a:pPr fontAlgn="auto">
              <a:spcAft>
                <a:spcPts val="0"/>
              </a:spcAft>
              <a:defRPr/>
            </a:pPr>
            <a:r>
              <a:rPr lang="en-US" dirty="0" smtClean="0">
                <a:latin typeface="Lucida Sans Typewriter" pitchFamily="49" charset="0"/>
              </a:rPr>
              <a:t>Helped in the growth of entertainment.</a:t>
            </a:r>
          </a:p>
          <a:p>
            <a:pPr fontAlgn="auto">
              <a:spcAft>
                <a:spcPts val="0"/>
              </a:spcAft>
              <a:buFont typeface="Arial" pitchFamily="34" charset="0"/>
              <a:buNone/>
              <a:defRPr/>
            </a:pPr>
            <a:endParaRPr lang="en-US" dirty="0" smtClean="0">
              <a:latin typeface="Lucida Sans Typewriter" pitchFamily="49" charset="0"/>
            </a:endParaRPr>
          </a:p>
          <a:p>
            <a:pPr fontAlgn="auto">
              <a:spcAft>
                <a:spcPts val="0"/>
              </a:spcAft>
              <a:buFont typeface="Arial" pitchFamily="34" charset="0"/>
              <a:buNone/>
              <a:defRPr/>
            </a:pPr>
            <a:r>
              <a:rPr lang="en-US" dirty="0" smtClean="0">
                <a:latin typeface="Lucida Sans Typewriter" pitchFamily="49" charset="0"/>
              </a:rPr>
              <a:t>Car production was revolutionized by Henry Ford. In 1913 he set up the first moving production line in the world.</a:t>
            </a:r>
          </a:p>
          <a:p>
            <a:pPr fontAlgn="auto">
              <a:spcAft>
                <a:spcPts val="0"/>
              </a:spcAft>
              <a:defRPr/>
            </a:pPr>
            <a:r>
              <a:rPr lang="en-US" dirty="0" smtClean="0">
                <a:latin typeface="Lucida Sans Typewriter" pitchFamily="49" charset="0"/>
              </a:rPr>
              <a:t>More than 15 million were produced between 1908 and 1925. in 1929, 4.8 million cars were made. </a:t>
            </a:r>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9" dur="80"/>
                                        <p:tgtEl>
                                          <p:spTgt spid="3">
                                            <p:txEl>
                                              <p:pRg st="1" end="1"/>
                                            </p:txEl>
                                          </p:spTgt>
                                        </p:tgtEl>
                                        <p:attrNameLst>
                                          <p:attrName>fill.type</p:attrName>
                                        </p:attrNameLst>
                                      </p:cBhvr>
                                      <p:to>
                                        <p:strVal val="solid"/>
                                      </p:to>
                                    </p:set>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2"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24" dur="80"/>
                                        <p:tgtEl>
                                          <p:spTgt spid="3">
                                            <p:txEl>
                                              <p:pRg st="3" end="3"/>
                                            </p:txEl>
                                          </p:spTgt>
                                        </p:tgtEl>
                                        <p:attrNameLst>
                                          <p:attrName>fill.type</p:attrName>
                                        </p:attrNameLst>
                                      </p:cBhvr>
                                      <p:to>
                                        <p:strVal val="solid"/>
                                      </p:to>
                                    </p:set>
                                  </p:childTnLst>
                                </p:cTn>
                              </p:par>
                              <p:par>
                                <p:cTn id="25" presetID="27" presetClass="entr" presetSubtype="0" fill="hold" nodeType="withEffect">
                                  <p:stCondLst>
                                    <p:cond delay="0"/>
                                  </p:stCondLst>
                                  <p:iterate type="lt">
                                    <p:tmPct val="50000"/>
                                  </p:iterate>
                                  <p:childTnLst>
                                    <p:set>
                                      <p:cBhvr>
                                        <p:cTn id="26"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27"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29" dur="80"/>
                                        <p:tgtEl>
                                          <p:spTgt spid="3">
                                            <p:txEl>
                                              <p:pRg st="4" end="4"/>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52" presetClass="exit" presetSubtype="0" fill="hold" nodeType="clickEffect">
                                  <p:stCondLst>
                                    <p:cond delay="0"/>
                                  </p:stCondLst>
                                  <p:iterate type="lt">
                                    <p:tmPct val="0"/>
                                  </p:iterate>
                                  <p:childTnLst>
                                    <p:animScale>
                                      <p:cBhvr>
                                        <p:cTn id="33" dur="1000" accel="50000">
                                          <p:stCondLst>
                                            <p:cond delay="0"/>
                                          </p:stCondLst>
                                        </p:cTn>
                                        <p:tgtEl>
                                          <p:spTgt spid="3">
                                            <p:txEl>
                                              <p:pRg st="0" end="0"/>
                                            </p:txEl>
                                          </p:spTgt>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34" dur="1000" accel="50000">
                                          <p:stCondLst>
                                            <p:cond delay="0"/>
                                          </p:stCondLst>
                                        </p:cTn>
                                        <p:tgtEl>
                                          <p:spTgt spid="3">
                                            <p:txEl>
                                              <p:pRg st="0" end="0"/>
                                            </p:txEl>
                                          </p:spTgt>
                                        </p:tgtEl>
                                        <p:attrNameLst>
                                          <p:attrName>ppt_x</p:attrName>
                                          <p:attrName>ppt_y</p:attrName>
                                        </p:attrNameLst>
                                      </p:cBhvr>
                                    </p:animMotion>
                                    <p:animEffect transition="out" filter="fade">
                                      <p:cBhvr>
                                        <p:cTn id="35" dur="1000"/>
                                        <p:tgtEl>
                                          <p:spTgt spid="3">
                                            <p:txEl>
                                              <p:pRg st="0" end="0"/>
                                            </p:txEl>
                                          </p:spTgt>
                                        </p:tgtEl>
                                      </p:cBhvr>
                                    </p:animEffect>
                                    <p:set>
                                      <p:cBhvr>
                                        <p:cTn id="36" dur="1" fill="hold">
                                          <p:stCondLst>
                                            <p:cond delay="999"/>
                                          </p:stCondLst>
                                        </p:cTn>
                                        <p:tgtEl>
                                          <p:spTgt spid="3">
                                            <p:txEl>
                                              <p:pRg st="0" end="0"/>
                                            </p:txEl>
                                          </p:spTgt>
                                        </p:tgtEl>
                                        <p:attrNameLst>
                                          <p:attrName>style.visibility</p:attrName>
                                        </p:attrNameLst>
                                      </p:cBhvr>
                                      <p:to>
                                        <p:strVal val="hidden"/>
                                      </p:to>
                                    </p:set>
                                  </p:childTnLst>
                                </p:cTn>
                              </p:par>
                              <p:par>
                                <p:cTn id="37" presetID="52" presetClass="exit" presetSubtype="0" fill="hold" nodeType="withEffect">
                                  <p:stCondLst>
                                    <p:cond delay="0"/>
                                  </p:stCondLst>
                                  <p:iterate type="lt">
                                    <p:tmPct val="0"/>
                                  </p:iterate>
                                  <p:childTnLst>
                                    <p:animScale>
                                      <p:cBhvr>
                                        <p:cTn id="38" dur="1000" accel="50000">
                                          <p:stCondLst>
                                            <p:cond delay="0"/>
                                          </p:stCondLst>
                                        </p:cTn>
                                        <p:tgtEl>
                                          <p:spTgt spid="3">
                                            <p:txEl>
                                              <p:pRg st="1" end="1"/>
                                            </p:txEl>
                                          </p:spTgt>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39" dur="1000" accel="50000">
                                          <p:stCondLst>
                                            <p:cond delay="0"/>
                                          </p:stCondLst>
                                        </p:cTn>
                                        <p:tgtEl>
                                          <p:spTgt spid="3">
                                            <p:txEl>
                                              <p:pRg st="1" end="1"/>
                                            </p:txEl>
                                          </p:spTgt>
                                        </p:tgtEl>
                                        <p:attrNameLst>
                                          <p:attrName>ppt_x</p:attrName>
                                          <p:attrName>ppt_y</p:attrName>
                                        </p:attrNameLst>
                                      </p:cBhvr>
                                    </p:animMotion>
                                    <p:animEffect transition="out" filter="fade">
                                      <p:cBhvr>
                                        <p:cTn id="40" dur="1000"/>
                                        <p:tgtEl>
                                          <p:spTgt spid="3">
                                            <p:txEl>
                                              <p:pRg st="1" end="1"/>
                                            </p:txEl>
                                          </p:spTgt>
                                        </p:tgtEl>
                                      </p:cBhvr>
                                    </p:animEffect>
                                    <p:set>
                                      <p:cBhvr>
                                        <p:cTn id="41" dur="1" fill="hold">
                                          <p:stCondLst>
                                            <p:cond delay="999"/>
                                          </p:stCondLst>
                                        </p:cTn>
                                        <p:tgtEl>
                                          <p:spTgt spid="3">
                                            <p:txEl>
                                              <p:pRg st="1" end="1"/>
                                            </p:txEl>
                                          </p:spTgt>
                                        </p:tgtEl>
                                        <p:attrNameLst>
                                          <p:attrName>style.visibility</p:attrName>
                                        </p:attrNameLst>
                                      </p:cBhvr>
                                      <p:to>
                                        <p:strVal val="hidden"/>
                                      </p:to>
                                    </p:set>
                                  </p:childTnLst>
                                </p:cTn>
                              </p:par>
                              <p:par>
                                <p:cTn id="42" presetID="52" presetClass="exit" presetSubtype="0" fill="hold" nodeType="withEffect">
                                  <p:stCondLst>
                                    <p:cond delay="0"/>
                                  </p:stCondLst>
                                  <p:iterate type="lt">
                                    <p:tmPct val="0"/>
                                  </p:iterate>
                                  <p:childTnLst>
                                    <p:animScale>
                                      <p:cBhvr>
                                        <p:cTn id="43" dur="1000" accel="50000">
                                          <p:stCondLst>
                                            <p:cond delay="0"/>
                                          </p:stCondLst>
                                        </p:cTn>
                                        <p:tgtEl>
                                          <p:spTgt spid="3">
                                            <p:txEl>
                                              <p:pRg st="3" end="3"/>
                                            </p:txEl>
                                          </p:spTgt>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44" dur="1000" accel="50000">
                                          <p:stCondLst>
                                            <p:cond delay="0"/>
                                          </p:stCondLst>
                                        </p:cTn>
                                        <p:tgtEl>
                                          <p:spTgt spid="3">
                                            <p:txEl>
                                              <p:pRg st="3" end="3"/>
                                            </p:txEl>
                                          </p:spTgt>
                                        </p:tgtEl>
                                        <p:attrNameLst>
                                          <p:attrName>ppt_x</p:attrName>
                                          <p:attrName>ppt_y</p:attrName>
                                        </p:attrNameLst>
                                      </p:cBhvr>
                                    </p:animMotion>
                                    <p:animEffect transition="out" filter="fade">
                                      <p:cBhvr>
                                        <p:cTn id="45" dur="1000"/>
                                        <p:tgtEl>
                                          <p:spTgt spid="3">
                                            <p:txEl>
                                              <p:pRg st="3" end="3"/>
                                            </p:txEl>
                                          </p:spTgt>
                                        </p:tgtEl>
                                      </p:cBhvr>
                                    </p:animEffect>
                                    <p:set>
                                      <p:cBhvr>
                                        <p:cTn id="46" dur="1" fill="hold">
                                          <p:stCondLst>
                                            <p:cond delay="999"/>
                                          </p:stCondLst>
                                        </p:cTn>
                                        <p:tgtEl>
                                          <p:spTgt spid="3">
                                            <p:txEl>
                                              <p:pRg st="3" end="3"/>
                                            </p:txEl>
                                          </p:spTgt>
                                        </p:tgtEl>
                                        <p:attrNameLst>
                                          <p:attrName>style.visibility</p:attrName>
                                        </p:attrNameLst>
                                      </p:cBhvr>
                                      <p:to>
                                        <p:strVal val="hidden"/>
                                      </p:to>
                                    </p:set>
                                  </p:childTnLst>
                                </p:cTn>
                              </p:par>
                              <p:par>
                                <p:cTn id="47" presetID="52" presetClass="exit" presetSubtype="0" fill="hold" nodeType="withEffect">
                                  <p:stCondLst>
                                    <p:cond delay="0"/>
                                  </p:stCondLst>
                                  <p:iterate type="lt">
                                    <p:tmPct val="0"/>
                                  </p:iterate>
                                  <p:childTnLst>
                                    <p:animScale>
                                      <p:cBhvr>
                                        <p:cTn id="48" dur="1000" accel="50000">
                                          <p:stCondLst>
                                            <p:cond delay="0"/>
                                          </p:stCondLst>
                                        </p:cTn>
                                        <p:tgtEl>
                                          <p:spTgt spid="3">
                                            <p:txEl>
                                              <p:pRg st="4" end="4"/>
                                            </p:txEl>
                                          </p:spTgt>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49" dur="1000" accel="50000">
                                          <p:stCondLst>
                                            <p:cond delay="0"/>
                                          </p:stCondLst>
                                        </p:cTn>
                                        <p:tgtEl>
                                          <p:spTgt spid="3">
                                            <p:txEl>
                                              <p:pRg st="4" end="4"/>
                                            </p:txEl>
                                          </p:spTgt>
                                        </p:tgtEl>
                                        <p:attrNameLst>
                                          <p:attrName>ppt_x</p:attrName>
                                          <p:attrName>ppt_y</p:attrName>
                                        </p:attrNameLst>
                                      </p:cBhvr>
                                    </p:animMotion>
                                    <p:animEffect transition="out" filter="fade">
                                      <p:cBhvr>
                                        <p:cTn id="50" dur="1000"/>
                                        <p:tgtEl>
                                          <p:spTgt spid="3">
                                            <p:txEl>
                                              <p:pRg st="4" end="4"/>
                                            </p:txEl>
                                          </p:spTgt>
                                        </p:tgtEl>
                                      </p:cBhvr>
                                    </p:animEffect>
                                    <p:set>
                                      <p:cBhvr>
                                        <p:cTn id="51" dur="1" fill="hold">
                                          <p:stCondLst>
                                            <p:cond delay="999"/>
                                          </p:stCondLst>
                                        </p:cTn>
                                        <p:tgtEl>
                                          <p:spTgt spid="3">
                                            <p:txEl>
                                              <p:pRg st="4" end="4"/>
                                            </p:txEl>
                                          </p:spTgt>
                                        </p:tgtEl>
                                        <p:attrNameLst>
                                          <p:attrName>style.visibility</p:attrName>
                                        </p:attrNameLst>
                                      </p:cBhvr>
                                      <p:to>
                                        <p:strVal val="hidden"/>
                                      </p:to>
                                    </p:set>
                                  </p:childTnLst>
                                </p:cTn>
                              </p:par>
                              <p:par>
                                <p:cTn id="52" presetID="35" presetClass="exit" presetSubtype="0" fill="hold" grpId="1" nodeType="withEffect">
                                  <p:stCondLst>
                                    <p:cond delay="0"/>
                                  </p:stCondLst>
                                  <p:iterate type="lt">
                                    <p:tmPct val="0"/>
                                  </p:iterate>
                                  <p:childTnLst>
                                    <p:animEffect transition="out" filter="fade">
                                      <p:cBhvr>
                                        <p:cTn id="53" dur="2000"/>
                                        <p:tgtEl>
                                          <p:spTgt spid="2"/>
                                        </p:tgtEl>
                                      </p:cBhvr>
                                    </p:animEffect>
                                    <p:anim calcmode="lin" valueType="num">
                                      <p:cBhvr>
                                        <p:cTn id="54" dur="2000"/>
                                        <p:tgtEl>
                                          <p:spTgt spid="2"/>
                                        </p:tgtEl>
                                        <p:attrNameLst>
                                          <p:attrName>style.rotation</p:attrName>
                                        </p:attrNameLst>
                                      </p:cBhvr>
                                      <p:tavLst>
                                        <p:tav tm="0">
                                          <p:val>
                                            <p:fltVal val="0"/>
                                          </p:val>
                                        </p:tav>
                                        <p:tav tm="100000">
                                          <p:val>
                                            <p:fltVal val="720"/>
                                          </p:val>
                                        </p:tav>
                                      </p:tavLst>
                                    </p:anim>
                                    <p:anim calcmode="lin" valueType="num">
                                      <p:cBhvr>
                                        <p:cTn id="55" dur="2000"/>
                                        <p:tgtEl>
                                          <p:spTgt spid="2"/>
                                        </p:tgtEl>
                                        <p:attrNameLst>
                                          <p:attrName>ppt_h</p:attrName>
                                        </p:attrNameLst>
                                      </p:cBhvr>
                                      <p:tavLst>
                                        <p:tav tm="0">
                                          <p:val>
                                            <p:strVal val="ppt_h"/>
                                          </p:val>
                                        </p:tav>
                                        <p:tav tm="100000">
                                          <p:val>
                                            <p:fltVal val="0"/>
                                          </p:val>
                                        </p:tav>
                                      </p:tavLst>
                                    </p:anim>
                                    <p:anim calcmode="lin" valueType="num">
                                      <p:cBhvr>
                                        <p:cTn id="56" dur="2000"/>
                                        <p:tgtEl>
                                          <p:spTgt spid="2"/>
                                        </p:tgtEl>
                                        <p:attrNameLst>
                                          <p:attrName>ppt_w</p:attrName>
                                        </p:attrNameLst>
                                      </p:cBhvr>
                                      <p:tavLst>
                                        <p:tav tm="0">
                                          <p:val>
                                            <p:strVal val="ppt_w"/>
                                          </p:val>
                                        </p:tav>
                                        <p:tav tm="100000">
                                          <p:val>
                                            <p:fltVal val="0"/>
                                          </p:val>
                                        </p:tav>
                                      </p:tavLst>
                                    </p:anim>
                                    <p:set>
                                      <p:cBhvr>
                                        <p:cTn id="5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YJ7r.jpg"/>
          <p:cNvPicPr>
            <a:picLocks noChangeAspect="1"/>
          </p:cNvPicPr>
          <p:nvPr/>
        </p:nvPicPr>
        <p:blipFill>
          <a:blip r:embed="rId2" cstate="print"/>
          <a:srcRect l="3390" t="15702"/>
          <a:stretch>
            <a:fillRect/>
          </a:stretch>
        </p:blipFill>
        <p:spPr>
          <a:xfrm>
            <a:off x="0" y="260350"/>
            <a:ext cx="4432300" cy="29225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4 Imagen" descr="W.C._DURANT.jpg"/>
          <p:cNvPicPr>
            <a:picLocks noChangeAspect="1"/>
          </p:cNvPicPr>
          <p:nvPr/>
        </p:nvPicPr>
        <p:blipFill>
          <a:blip r:embed="rId3" cstate="print"/>
          <a:stretch>
            <a:fillRect/>
          </a:stretch>
        </p:blipFill>
        <p:spPr>
          <a:xfrm>
            <a:off x="4211638" y="476250"/>
            <a:ext cx="4740275" cy="32591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5 Imagen" descr="marjorie_floyd_almus_hill_car_1920.jpg"/>
          <p:cNvPicPr>
            <a:picLocks noChangeAspect="1"/>
          </p:cNvPicPr>
          <p:nvPr/>
        </p:nvPicPr>
        <p:blipFill>
          <a:blip r:embed="rId4" cstate="print"/>
          <a:stretch>
            <a:fillRect/>
          </a:stretch>
        </p:blipFill>
        <p:spPr>
          <a:xfrm>
            <a:off x="4932363" y="3933825"/>
            <a:ext cx="4017962" cy="23844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6 Imagen" descr="CAR.jpg"/>
          <p:cNvPicPr>
            <a:picLocks noChangeAspect="1"/>
          </p:cNvPicPr>
          <p:nvPr/>
        </p:nvPicPr>
        <p:blipFill>
          <a:blip r:embed="rId5" cstate="print"/>
          <a:stretch>
            <a:fillRect/>
          </a:stretch>
        </p:blipFill>
        <p:spPr>
          <a:xfrm>
            <a:off x="0" y="3508375"/>
            <a:ext cx="5148263" cy="32178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par>
                                <p:cTn id="8" presetID="55"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1000" fill="hold"/>
                                        <p:tgtEl>
                                          <p:spTgt spid="4"/>
                                        </p:tgtEl>
                                        <p:attrNameLst>
                                          <p:attrName>ppt_w</p:attrName>
                                        </p:attrNameLst>
                                      </p:cBhvr>
                                      <p:tavLst>
                                        <p:tav tm="0">
                                          <p:val>
                                            <p:strVal val="#ppt_w*0.70"/>
                                          </p:val>
                                        </p:tav>
                                        <p:tav tm="100000">
                                          <p:val>
                                            <p:strVal val="#ppt_w"/>
                                          </p:val>
                                        </p:tav>
                                      </p:tavLst>
                                    </p:anim>
                                    <p:anim calcmode="lin" valueType="num">
                                      <p:cBhvr>
                                        <p:cTn id="11" dur="1000" fill="hold"/>
                                        <p:tgtEl>
                                          <p:spTgt spid="4"/>
                                        </p:tgtEl>
                                        <p:attrNameLst>
                                          <p:attrName>ppt_h</p:attrName>
                                        </p:attrNameLst>
                                      </p:cBhvr>
                                      <p:tavLst>
                                        <p:tav tm="0">
                                          <p:val>
                                            <p:strVal val="#ppt_h"/>
                                          </p:val>
                                        </p:tav>
                                        <p:tav tm="100000">
                                          <p:val>
                                            <p:strVal val="#ppt_h"/>
                                          </p:val>
                                        </p:tav>
                                      </p:tavLst>
                                    </p:anim>
                                    <p:animEffect transition="in" filter="fade">
                                      <p:cBhvr>
                                        <p:cTn id="12" dur="1000"/>
                                        <p:tgtEl>
                                          <p:spTgt spid="4"/>
                                        </p:tgtEl>
                                      </p:cBhvr>
                                    </p:animEffect>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53"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xit" presetSubtype="0" fill="hold" nodeType="clickEffect">
                                  <p:stCondLst>
                                    <p:cond delay="0"/>
                                  </p:stCondLst>
                                  <p:childTnLst>
                                    <p:anim calcmode="lin" valueType="num">
                                      <p:cBhvr>
                                        <p:cTn id="25" dur="1000"/>
                                        <p:tgtEl>
                                          <p:spTgt spid="6"/>
                                        </p:tgtEl>
                                        <p:attrNameLst>
                                          <p:attrName>ppt_w</p:attrName>
                                        </p:attrNameLst>
                                      </p:cBhvr>
                                      <p:tavLst>
                                        <p:tav tm="0">
                                          <p:val>
                                            <p:strVal val="ppt_w"/>
                                          </p:val>
                                        </p:tav>
                                        <p:tav tm="100000">
                                          <p:val>
                                            <p:strVal val="ppt_w*0.70"/>
                                          </p:val>
                                        </p:tav>
                                      </p:tavLst>
                                    </p:anim>
                                    <p:anim calcmode="lin" valueType="num">
                                      <p:cBhvr>
                                        <p:cTn id="26" dur="1000"/>
                                        <p:tgtEl>
                                          <p:spTgt spid="6"/>
                                        </p:tgtEl>
                                        <p:attrNameLst>
                                          <p:attrName>ppt_h</p:attrName>
                                        </p:attrNameLst>
                                      </p:cBhvr>
                                      <p:tavLst>
                                        <p:tav tm="0">
                                          <p:val>
                                            <p:strVal val="ppt_h"/>
                                          </p:val>
                                        </p:tav>
                                        <p:tav tm="100000">
                                          <p:val>
                                            <p:strVal val="ppt_h"/>
                                          </p:val>
                                        </p:tav>
                                      </p:tavLst>
                                    </p:anim>
                                    <p:animEffect transition="out" filter="fade">
                                      <p:cBhvr>
                                        <p:cTn id="27" dur="1000"/>
                                        <p:tgtEl>
                                          <p:spTgt spid="6"/>
                                        </p:tgtEl>
                                      </p:cBhvr>
                                    </p:animEffect>
                                    <p:set>
                                      <p:cBhvr>
                                        <p:cTn id="28" dur="1" fill="hold">
                                          <p:stCondLst>
                                            <p:cond delay="999"/>
                                          </p:stCondLst>
                                        </p:cTn>
                                        <p:tgtEl>
                                          <p:spTgt spid="6"/>
                                        </p:tgtEl>
                                        <p:attrNameLst>
                                          <p:attrName>style.visibility</p:attrName>
                                        </p:attrNameLst>
                                      </p:cBhvr>
                                      <p:to>
                                        <p:strVal val="hidden"/>
                                      </p:to>
                                    </p:set>
                                  </p:childTnLst>
                                </p:cTn>
                              </p:par>
                              <p:par>
                                <p:cTn id="29" presetID="25" presetClass="exit" presetSubtype="0" fill="hold" nodeType="withEffect">
                                  <p:stCondLst>
                                    <p:cond delay="0"/>
                                  </p:stCondLst>
                                  <p:childTnLst>
                                    <p:animEffect transition="out" filter="fade">
                                      <p:cBhvr>
                                        <p:cTn id="30" dur="1000" accel="50000">
                                          <p:stCondLst>
                                            <p:cond delay="0"/>
                                          </p:stCondLst>
                                        </p:cTn>
                                        <p:tgtEl>
                                          <p:spTgt spid="7"/>
                                        </p:tgtEl>
                                      </p:cBhvr>
                                    </p:animEffect>
                                    <p:anim calcmode="lin" valueType="num">
                                      <p:cBhvr>
                                        <p:cTn id="31" dur="500" accel="50000">
                                          <p:stCondLst>
                                            <p:cond delay="0"/>
                                          </p:stCondLst>
                                        </p:cTn>
                                        <p:tgtEl>
                                          <p:spTgt spid="7"/>
                                        </p:tgtEl>
                                        <p:attrNameLst>
                                          <p:attrName>ppt_y</p:attrName>
                                        </p:attrNameLst>
                                      </p:cBhvr>
                                      <p:tavLst>
                                        <p:tav tm="0">
                                          <p:val>
                                            <p:strVal val="ppt_y"/>
                                          </p:val>
                                        </p:tav>
                                        <p:tav tm="100000">
                                          <p:val>
                                            <p:strVal val="ppt_y+.1"/>
                                          </p:val>
                                        </p:tav>
                                      </p:tavLst>
                                    </p:anim>
                                    <p:anim calcmode="lin" valueType="num">
                                      <p:cBhvr>
                                        <p:cTn id="32" dur="500" decel="50000">
                                          <p:stCondLst>
                                            <p:cond delay="500"/>
                                          </p:stCondLst>
                                        </p:cTn>
                                        <p:tgtEl>
                                          <p:spTgt spid="7"/>
                                        </p:tgtEl>
                                        <p:attrNameLst>
                                          <p:attrName>ppt_y</p:attrName>
                                        </p:attrNameLst>
                                      </p:cBhvr>
                                      <p:tavLst>
                                        <p:tav tm="0">
                                          <p:val>
                                            <p:strVal val="ppt_y"/>
                                          </p:val>
                                        </p:tav>
                                        <p:tav tm="100000">
                                          <p:val>
                                            <p:strVal val="ppt_y-.1"/>
                                          </p:val>
                                        </p:tav>
                                      </p:tavLst>
                                    </p:anim>
                                    <p:anim calcmode="lin" valueType="num">
                                      <p:cBhvr>
                                        <p:cTn id="33" dur="500" accel="50000">
                                          <p:stCondLst>
                                            <p:cond delay="500"/>
                                          </p:stCondLst>
                                        </p:cTn>
                                        <p:tgtEl>
                                          <p:spTgt spid="7"/>
                                        </p:tgtEl>
                                        <p:attrNameLst>
                                          <p:attrName>ppt_x</p:attrName>
                                        </p:attrNameLst>
                                      </p:cBhvr>
                                      <p:tavLst>
                                        <p:tav tm="0">
                                          <p:val>
                                            <p:strVal val="ppt_x"/>
                                          </p:val>
                                        </p:tav>
                                        <p:tav tm="100000">
                                          <p:val>
                                            <p:strVal val="ppt_x+.4"/>
                                          </p:val>
                                        </p:tav>
                                      </p:tavLst>
                                    </p:anim>
                                    <p:anim calcmode="lin" valueType="num">
                                      <p:cBhvr>
                                        <p:cTn id="34" dur="1000"/>
                                        <p:tgtEl>
                                          <p:spTgt spid="7"/>
                                        </p:tgtEl>
                                        <p:attrNameLst>
                                          <p:attrName>ppt_h</p:attrName>
                                        </p:attrNameLst>
                                      </p:cBhvr>
                                      <p:tavLst>
                                        <p:tav tm="0">
                                          <p:val>
                                            <p:strVal val="ppt_h"/>
                                          </p:val>
                                        </p:tav>
                                        <p:tav tm="100000">
                                          <p:val>
                                            <p:strVal val="ppt_h"/>
                                          </p:val>
                                        </p:tav>
                                      </p:tavLst>
                                    </p:anim>
                                    <p:anim calcmode="lin" valueType="num">
                                      <p:cBhvr>
                                        <p:cTn id="35" dur="500" accel="50000">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6" dur="500" decel="50000">
                                          <p:stCondLst>
                                            <p:cond delay="500"/>
                                          </p:stCondLst>
                                        </p:cTn>
                                        <p:tgtEl>
                                          <p:spTgt spid="7"/>
                                        </p:tgtEl>
                                        <p:attrNameLst>
                                          <p:attrName>ppt_w</p:attrName>
                                        </p:attrNameLst>
                                      </p:cBhvr>
                                      <p:tavLst>
                                        <p:tav tm="0">
                                          <p:val>
                                            <p:strVal val="ppt_w"/>
                                          </p:val>
                                        </p:tav>
                                        <p:tav tm="100000">
                                          <p:val>
                                            <p:strVal val="ppt_w/.05"/>
                                          </p:val>
                                        </p:tav>
                                      </p:tavLst>
                                    </p:anim>
                                    <p:anim calcmode="lin" valueType="num">
                                      <p:cBhvr>
                                        <p:cTn id="37" dur="500" accel="50000">
                                          <p:stCondLst>
                                            <p:cond delay="500"/>
                                          </p:stCondLst>
                                        </p:cTn>
                                        <p:tgtEl>
                                          <p:spTgt spid="7"/>
                                        </p:tgtEl>
                                        <p:attrNameLst>
                                          <p:attrName>style.rotation</p:attrName>
                                        </p:attrNameLst>
                                      </p:cBhvr>
                                      <p:tavLst>
                                        <p:tav tm="0">
                                          <p:val>
                                            <p:fltVal val="0"/>
                                          </p:val>
                                        </p:tav>
                                        <p:tav tm="100000">
                                          <p:val>
                                            <p:fltVal val="-90"/>
                                          </p:val>
                                        </p:tav>
                                      </p:tavLst>
                                    </p:anim>
                                    <p:set>
                                      <p:cBhvr>
                                        <p:cTn id="38" dur="1" fill="hold">
                                          <p:stCondLst>
                                            <p:cond delay="999"/>
                                          </p:stCondLst>
                                        </p:cTn>
                                        <p:tgtEl>
                                          <p:spTgt spid="7"/>
                                        </p:tgtEl>
                                        <p:attrNameLst>
                                          <p:attrName>style.visibility</p:attrName>
                                        </p:attrNameLst>
                                      </p:cBhvr>
                                      <p:to>
                                        <p:strVal val="hidden"/>
                                      </p:to>
                                    </p:set>
                                  </p:childTnLst>
                                </p:cTn>
                              </p:par>
                              <p:par>
                                <p:cTn id="39" presetID="55" presetClass="exit" presetSubtype="0" fill="hold" nodeType="withEffect">
                                  <p:stCondLst>
                                    <p:cond delay="0"/>
                                  </p:stCondLst>
                                  <p:childTnLst>
                                    <p:anim calcmode="lin" valueType="num">
                                      <p:cBhvr>
                                        <p:cTn id="40" dur="1000"/>
                                        <p:tgtEl>
                                          <p:spTgt spid="4"/>
                                        </p:tgtEl>
                                        <p:attrNameLst>
                                          <p:attrName>ppt_w</p:attrName>
                                        </p:attrNameLst>
                                      </p:cBhvr>
                                      <p:tavLst>
                                        <p:tav tm="0">
                                          <p:val>
                                            <p:strVal val="ppt_w"/>
                                          </p:val>
                                        </p:tav>
                                        <p:tav tm="100000">
                                          <p:val>
                                            <p:strVal val="ppt_w*0.70"/>
                                          </p:val>
                                        </p:tav>
                                      </p:tavLst>
                                    </p:anim>
                                    <p:anim calcmode="lin" valueType="num">
                                      <p:cBhvr>
                                        <p:cTn id="41" dur="1000"/>
                                        <p:tgtEl>
                                          <p:spTgt spid="4"/>
                                        </p:tgtEl>
                                        <p:attrNameLst>
                                          <p:attrName>ppt_h</p:attrName>
                                        </p:attrNameLst>
                                      </p:cBhvr>
                                      <p:tavLst>
                                        <p:tav tm="0">
                                          <p:val>
                                            <p:strVal val="ppt_h"/>
                                          </p:val>
                                        </p:tav>
                                        <p:tav tm="100000">
                                          <p:val>
                                            <p:strVal val="ppt_h"/>
                                          </p:val>
                                        </p:tav>
                                      </p:tavLst>
                                    </p:anim>
                                    <p:animEffect transition="out" filter="fade">
                                      <p:cBhvr>
                                        <p:cTn id="42" dur="1000"/>
                                        <p:tgtEl>
                                          <p:spTgt spid="4"/>
                                        </p:tgtEl>
                                      </p:cBhvr>
                                    </p:animEffect>
                                    <p:set>
                                      <p:cBhvr>
                                        <p:cTn id="43" dur="1" fill="hold">
                                          <p:stCondLst>
                                            <p:cond delay="999"/>
                                          </p:stCondLst>
                                        </p:cTn>
                                        <p:tgtEl>
                                          <p:spTgt spid="4"/>
                                        </p:tgtEl>
                                        <p:attrNameLst>
                                          <p:attrName>style.visibility</p:attrName>
                                        </p:attrNameLst>
                                      </p:cBhvr>
                                      <p:to>
                                        <p:strVal val="hidden"/>
                                      </p:to>
                                    </p:set>
                                  </p:childTnLst>
                                </p:cTn>
                              </p:par>
                              <p:par>
                                <p:cTn id="44" presetID="50" presetClass="exit" presetSubtype="0" accel="100000" fill="hold" nodeType="withEffect">
                                  <p:stCondLst>
                                    <p:cond delay="0"/>
                                  </p:stCondLst>
                                  <p:childTnLst>
                                    <p:anim calcmode="lin" valueType="num">
                                      <p:cBhvr>
                                        <p:cTn id="45" dur="1000"/>
                                        <p:tgtEl>
                                          <p:spTgt spid="5"/>
                                        </p:tgtEl>
                                        <p:attrNameLst>
                                          <p:attrName>ppt_w</p:attrName>
                                        </p:attrNameLst>
                                      </p:cBhvr>
                                      <p:tavLst>
                                        <p:tav tm="0">
                                          <p:val>
                                            <p:strVal val="ppt_w"/>
                                          </p:val>
                                        </p:tav>
                                        <p:tav tm="100000">
                                          <p:val>
                                            <p:strVal val="ppt_w+.3"/>
                                          </p:val>
                                        </p:tav>
                                      </p:tavLst>
                                    </p:anim>
                                    <p:anim calcmode="lin" valueType="num">
                                      <p:cBhvr>
                                        <p:cTn id="46" dur="1000"/>
                                        <p:tgtEl>
                                          <p:spTgt spid="5"/>
                                        </p:tgtEl>
                                        <p:attrNameLst>
                                          <p:attrName>ppt_h</p:attrName>
                                        </p:attrNameLst>
                                      </p:cBhvr>
                                      <p:tavLst>
                                        <p:tav tm="0">
                                          <p:val>
                                            <p:strVal val="ppt_h"/>
                                          </p:val>
                                        </p:tav>
                                        <p:tav tm="100000">
                                          <p:val>
                                            <p:strVal val="ppt_h"/>
                                          </p:val>
                                        </p:tav>
                                      </p:tavLst>
                                    </p:anim>
                                    <p:animEffect transition="out" filter="fade">
                                      <p:cBhvr>
                                        <p:cTn id="47" dur="1000"/>
                                        <p:tgtEl>
                                          <p:spTgt spid="5"/>
                                        </p:tgtEl>
                                      </p:cBhvr>
                                    </p:animEffect>
                                    <p:set>
                                      <p:cBhvr>
                                        <p:cTn id="4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10000"/>
          </a:stretch>
        </a:blipFill>
        <a:effectLst/>
      </p:bgPr>
    </p:bg>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2051720" y="-387424"/>
            <a:ext cx="4713783" cy="5616624"/>
          </a:xfrm>
        </p:spPr>
        <p:txBody>
          <a:bodyPr rtlCol="0">
            <a:normAutofit/>
          </a:bodyPr>
          <a:lstStyle/>
          <a:p>
            <a:pPr fontAlgn="auto">
              <a:spcAft>
                <a:spcPts val="0"/>
              </a:spcAft>
              <a:defRPr/>
            </a:pPr>
            <a:r>
              <a:rPr lang="en-US" sz="4000" b="1" cap="all" dirty="0" smtClean="0">
                <a:ln w="9000" cmpd="sng">
                  <a:solidFill>
                    <a:schemeClr val="accent4">
                      <a:shade val="50000"/>
                      <a:satMod val="120000"/>
                    </a:schemeClr>
                  </a:solidFill>
                  <a:prstDash val="solid"/>
                </a:ln>
                <a:solidFill>
                  <a:schemeClr val="accent4">
                    <a:lumMod val="60000"/>
                    <a:lumOff val="40000"/>
                  </a:schemeClr>
                </a:solidFill>
                <a:effectLst>
                  <a:reflection blurRad="12700" stA="28000" endPos="45000" dist="1000" dir="5400000" sy="-100000" algn="bl" rotWithShape="0"/>
                </a:effectLst>
              </a:rPr>
              <a:t>Maria Paula Tear</a:t>
            </a:r>
          </a:p>
          <a:p>
            <a:pPr fontAlgn="auto">
              <a:spcAft>
                <a:spcPts val="0"/>
              </a:spcAft>
              <a:defRPr/>
            </a:pPr>
            <a:r>
              <a:rPr lang="en-US"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Violeta</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Balbiani</a:t>
            </a:r>
          </a:p>
          <a:p>
            <a:pPr fontAlgn="auto">
              <a:spcAft>
                <a:spcPts val="0"/>
              </a:spcAft>
              <a:defRPr/>
            </a:pPr>
            <a:r>
              <a:rPr lang="en-US" sz="4000" b="1" cap="all" dirty="0" smtClean="0">
                <a:ln w="9000" cmpd="sng">
                  <a:solidFill>
                    <a:schemeClr val="accent4">
                      <a:shade val="50000"/>
                      <a:satMod val="120000"/>
                    </a:schemeClr>
                  </a:solidFill>
                  <a:prstDash val="solid"/>
                </a:ln>
                <a:solidFill>
                  <a:srgbClr val="0099FF"/>
                </a:solidFill>
                <a:effectLst>
                  <a:reflection blurRad="12700" stA="28000" endPos="45000" dist="1000" dir="5400000" sy="-100000" algn="bl" rotWithShape="0"/>
                </a:effectLst>
              </a:rPr>
              <a:t>Sofia </a:t>
            </a:r>
            <a:r>
              <a:rPr lang="en-US" sz="4000" b="1" cap="all" dirty="0" err="1" smtClean="0">
                <a:ln w="9000" cmpd="sng">
                  <a:solidFill>
                    <a:schemeClr val="accent4">
                      <a:shade val="50000"/>
                      <a:satMod val="120000"/>
                    </a:schemeClr>
                  </a:solidFill>
                  <a:prstDash val="solid"/>
                </a:ln>
                <a:solidFill>
                  <a:srgbClr val="0099FF"/>
                </a:solidFill>
                <a:effectLst>
                  <a:reflection blurRad="12700" stA="28000" endPos="45000" dist="1000" dir="5400000" sy="-100000" algn="bl" rotWithShape="0"/>
                </a:effectLst>
              </a:rPr>
              <a:t>Honens</a:t>
            </a:r>
            <a:endParaRPr lang="en-US" sz="4000" b="1" cap="all" dirty="0" smtClean="0">
              <a:ln w="9000" cmpd="sng">
                <a:solidFill>
                  <a:schemeClr val="accent4">
                    <a:shade val="50000"/>
                    <a:satMod val="120000"/>
                  </a:schemeClr>
                </a:solidFill>
                <a:prstDash val="solid"/>
              </a:ln>
              <a:solidFill>
                <a:srgbClr val="0099FF"/>
              </a:solidFill>
              <a:effectLst>
                <a:reflection blurRad="12700" stA="28000" endPos="45000" dist="1000" dir="5400000" sy="-100000" algn="bl" rotWithShape="0"/>
              </a:effectLst>
            </a:endParaRPr>
          </a:p>
          <a:p>
            <a:pPr fontAlgn="auto">
              <a:spcAft>
                <a:spcPts val="0"/>
              </a:spcAft>
              <a:defRPr/>
            </a:pPr>
            <a:r>
              <a:rPr lang="en-US" sz="4000" b="1" cap="all" dirty="0" err="1" smtClean="0">
                <a:ln w="9000" cmpd="sng">
                  <a:solidFill>
                    <a:schemeClr val="accent4">
                      <a:shade val="50000"/>
                      <a:satMod val="120000"/>
                    </a:schemeClr>
                  </a:solidFill>
                  <a:prstDash val="solid"/>
                </a:ln>
                <a:solidFill>
                  <a:srgbClr val="E72DDA"/>
                </a:solidFill>
                <a:effectLst>
                  <a:reflection blurRad="12700" stA="28000" endPos="45000" dist="1000" dir="5400000" sy="-100000" algn="bl" rotWithShape="0"/>
                </a:effectLst>
              </a:rPr>
              <a:t>Pilar</a:t>
            </a:r>
            <a:r>
              <a:rPr lang="en-US" sz="4000" b="1" cap="all" dirty="0" smtClean="0">
                <a:ln w="9000" cmpd="sng">
                  <a:solidFill>
                    <a:schemeClr val="accent4">
                      <a:shade val="50000"/>
                      <a:satMod val="120000"/>
                    </a:schemeClr>
                  </a:solidFill>
                  <a:prstDash val="solid"/>
                </a:ln>
                <a:solidFill>
                  <a:srgbClr val="E72DDA"/>
                </a:solidFill>
                <a:effectLst>
                  <a:reflection blurRad="12700" stA="28000" endPos="45000" dist="1000" dir="5400000" sy="-100000" algn="bl" rotWithShape="0"/>
                </a:effectLst>
              </a:rPr>
              <a:t> </a:t>
            </a:r>
            <a:r>
              <a:rPr lang="en-US" sz="4000" b="1" cap="all" dirty="0" err="1" smtClean="0">
                <a:ln w="9000" cmpd="sng">
                  <a:solidFill>
                    <a:schemeClr val="accent4">
                      <a:shade val="50000"/>
                      <a:satMod val="120000"/>
                    </a:schemeClr>
                  </a:solidFill>
                  <a:prstDash val="solid"/>
                </a:ln>
                <a:solidFill>
                  <a:srgbClr val="E72DDA"/>
                </a:solidFill>
                <a:effectLst>
                  <a:reflection blurRad="12700" stA="28000" endPos="45000" dist="1000" dir="5400000" sy="-100000" algn="bl" rotWithShape="0"/>
                </a:effectLst>
              </a:rPr>
              <a:t>Olaizola</a:t>
            </a:r>
            <a:endParaRPr lang="en-US" sz="4000" b="1" cap="all" dirty="0" smtClean="0">
              <a:ln w="9000" cmpd="sng">
                <a:solidFill>
                  <a:schemeClr val="accent4">
                    <a:shade val="50000"/>
                    <a:satMod val="120000"/>
                  </a:schemeClr>
                </a:solidFill>
                <a:prstDash val="solid"/>
              </a:ln>
              <a:solidFill>
                <a:srgbClr val="E72DDA"/>
              </a:solidFill>
              <a:effectLst>
                <a:reflection blurRad="12700" stA="28000" endPos="45000" dist="1000" dir="5400000" sy="-100000" algn="bl" rotWithShape="0"/>
              </a:effectLst>
            </a:endParaRPr>
          </a:p>
          <a:p>
            <a:pPr fontAlgn="auto">
              <a:spcAft>
                <a:spcPts val="0"/>
              </a:spcAft>
              <a:defRPr/>
            </a:pPr>
            <a:r>
              <a:rPr lang="es-AR" sz="4000" b="1" cap="all" dirty="0" smtClean="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rPr>
              <a:t>Luisa flores piran</a:t>
            </a:r>
            <a:endParaRPr lang="en-US" sz="4000" b="1" cap="all" dirty="0" smtClean="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5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5">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p:cTn id="11" dur="15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2" dur="15000" fill="hold"/>
                                        <p:tgtEl>
                                          <p:spTgt spid="5">
                                            <p:txEl>
                                              <p:pRg st="1" end="1"/>
                                            </p:txEl>
                                          </p:spTgt>
                                        </p:tgtEl>
                                        <p:attrNameLst>
                                          <p:attrName>ppt_y</p:attrName>
                                        </p:attrNameLst>
                                      </p:cBhvr>
                                      <p:tavLst>
                                        <p:tav tm="0">
                                          <p:val>
                                            <p:strVal val="#ppt_y+1"/>
                                          </p:val>
                                        </p:tav>
                                        <p:tav tm="100000">
                                          <p:val>
                                            <p:strVal val="#ppt_y-1"/>
                                          </p:val>
                                        </p:tav>
                                      </p:tavLst>
                                    </p:anim>
                                  </p:childTnLst>
                                </p:cTn>
                              </p:par>
                              <p:par>
                                <p:cTn id="13" presetID="28"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p:cTn id="15" dur="15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5000" fill="hold"/>
                                        <p:tgtEl>
                                          <p:spTgt spid="5">
                                            <p:txEl>
                                              <p:pRg st="2" end="2"/>
                                            </p:txEl>
                                          </p:spTgt>
                                        </p:tgtEl>
                                        <p:attrNameLst>
                                          <p:attrName>ppt_y</p:attrName>
                                        </p:attrNameLst>
                                      </p:cBhvr>
                                      <p:tavLst>
                                        <p:tav tm="0">
                                          <p:val>
                                            <p:strVal val="#ppt_y+1"/>
                                          </p:val>
                                        </p:tav>
                                        <p:tav tm="100000">
                                          <p:val>
                                            <p:strVal val="#ppt_y-1"/>
                                          </p:val>
                                        </p:tav>
                                      </p:tavLst>
                                    </p:anim>
                                  </p:childTnLst>
                                </p:cTn>
                              </p:par>
                              <p:par>
                                <p:cTn id="17" presetID="28"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15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0" dur="15000" fill="hold"/>
                                        <p:tgtEl>
                                          <p:spTgt spid="5">
                                            <p:txEl>
                                              <p:pRg st="3" end="3"/>
                                            </p:txEl>
                                          </p:spTgt>
                                        </p:tgtEl>
                                        <p:attrNameLst>
                                          <p:attrName>ppt_y</p:attrName>
                                        </p:attrNameLst>
                                      </p:cBhvr>
                                      <p:tavLst>
                                        <p:tav tm="0">
                                          <p:val>
                                            <p:strVal val="#ppt_y+1"/>
                                          </p:val>
                                        </p:tav>
                                        <p:tav tm="100000">
                                          <p:val>
                                            <p:strVal val="#ppt_y-1"/>
                                          </p:val>
                                        </p:tav>
                                      </p:tavLst>
                                    </p:anim>
                                  </p:childTnLst>
                                </p:cTn>
                              </p:par>
                              <p:par>
                                <p:cTn id="21" presetID="28"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p:cTn id="23" dur="15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4" dur="15000" fill="hold"/>
                                        <p:tgtEl>
                                          <p:spTgt spid="5">
                                            <p:txEl>
                                              <p:pRg st="4" end="4"/>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s-ES_tradnl" smtClean="0"/>
              <a:t>j</a:t>
            </a:r>
          </a:p>
        </p:txBody>
      </p:sp>
      <p:sp>
        <p:nvSpPr>
          <p:cNvPr id="2051" name="Rectangle 3"/>
          <p:cNvSpPr>
            <a:spLocks noGrp="1" noChangeArrowheads="1"/>
          </p:cNvSpPr>
          <p:nvPr>
            <p:ph type="subTitle" idx="1"/>
          </p:nvPr>
        </p:nvSpPr>
        <p:spPr/>
        <p:txBody>
          <a:bodyPr rtlCol="0">
            <a:normAutofit/>
          </a:bodyPr>
          <a:lstStyle/>
          <a:p>
            <a:pPr fontAlgn="auto">
              <a:spcAft>
                <a:spcPts val="0"/>
              </a:spcAft>
              <a:defRPr/>
            </a:pPr>
            <a:endParaRPr lang="es-AR" smtClean="0"/>
          </a:p>
        </p:txBody>
      </p:sp>
      <p:pic>
        <p:nvPicPr>
          <p:cNvPr id="2052" name="Picture 4" descr="losserrr"/>
          <p:cNvPicPr>
            <a:picLocks noChangeAspect="1" noChangeArrowheads="1"/>
          </p:cNvPicPr>
          <p:nvPr/>
        </p:nvPicPr>
        <p:blipFill>
          <a:blip r:embed="rId2" cstate="print"/>
          <a:srcRect/>
          <a:stretch>
            <a:fillRect/>
          </a:stretch>
        </p:blipFill>
        <p:spPr bwMode="auto">
          <a:xfrm>
            <a:off x="971550" y="0"/>
            <a:ext cx="7273925" cy="6562725"/>
          </a:xfrm>
          <a:prstGeom prst="rect">
            <a:avLst/>
          </a:prstGeom>
          <a:noFill/>
          <a:ln w="9525">
            <a:noFill/>
            <a:miter lim="800000"/>
            <a:headEnd/>
            <a:tailEnd/>
          </a:ln>
        </p:spPr>
      </p:pic>
    </p:spTree>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randombar(horizontal)">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1 Título"/>
          <p:cNvSpPr>
            <a:spLocks noGrp="1"/>
          </p:cNvSpPr>
          <p:nvPr>
            <p:ph type="title"/>
          </p:nvPr>
        </p:nvSpPr>
        <p:spPr/>
        <p:txBody>
          <a:bodyPr/>
          <a:lstStyle/>
          <a:p>
            <a:endParaRPr lang="es-AR" smtClean="0"/>
          </a:p>
        </p:txBody>
      </p:sp>
      <p:pic>
        <p:nvPicPr>
          <p:cNvPr id="4099" name="Content Placeholder 3" descr="men.jpg"/>
          <p:cNvPicPr>
            <a:picLocks noGrp="1" noChangeAspect="1"/>
          </p:cNvPicPr>
          <p:nvPr>
            <p:ph idx="4294967295"/>
          </p:nvPr>
        </p:nvPicPr>
        <p:blipFill>
          <a:blip r:embed="rId2" cstate="print"/>
          <a:srcRect/>
          <a:stretch>
            <a:fillRect/>
          </a:stretch>
        </p:blipFill>
        <p:spPr>
          <a:xfrm>
            <a:off x="0" y="0"/>
            <a:ext cx="4500563" cy="3665538"/>
          </a:xfrm>
        </p:spPr>
      </p:pic>
      <p:pic>
        <p:nvPicPr>
          <p:cNvPr id="4100" name="Picture 4" descr="men2.jpg"/>
          <p:cNvPicPr>
            <a:picLocks noChangeAspect="1"/>
          </p:cNvPicPr>
          <p:nvPr/>
        </p:nvPicPr>
        <p:blipFill>
          <a:blip r:embed="rId3" cstate="print">
            <a:lum contrast="30000"/>
          </a:blip>
          <a:srcRect/>
          <a:stretch>
            <a:fillRect/>
          </a:stretch>
        </p:blipFill>
        <p:spPr bwMode="auto">
          <a:xfrm>
            <a:off x="4500563" y="0"/>
            <a:ext cx="4643437" cy="3500438"/>
          </a:xfrm>
          <a:prstGeom prst="rect">
            <a:avLst/>
          </a:prstGeom>
          <a:noFill/>
          <a:ln w="9525">
            <a:noFill/>
            <a:miter lim="800000"/>
            <a:headEnd/>
            <a:tailEnd/>
          </a:ln>
        </p:spPr>
      </p:pic>
      <p:pic>
        <p:nvPicPr>
          <p:cNvPr id="4101" name="Picture 5" descr="men3.jpg"/>
          <p:cNvPicPr>
            <a:picLocks noChangeAspect="1"/>
          </p:cNvPicPr>
          <p:nvPr/>
        </p:nvPicPr>
        <p:blipFill>
          <a:blip r:embed="rId4" cstate="print">
            <a:lum contrast="20000"/>
          </a:blip>
          <a:srcRect/>
          <a:stretch>
            <a:fillRect/>
          </a:stretch>
        </p:blipFill>
        <p:spPr bwMode="auto">
          <a:xfrm>
            <a:off x="0" y="3516313"/>
            <a:ext cx="4500563" cy="3341687"/>
          </a:xfrm>
          <a:prstGeom prst="rect">
            <a:avLst/>
          </a:prstGeom>
          <a:noFill/>
          <a:ln w="9525">
            <a:noFill/>
            <a:miter lim="800000"/>
            <a:headEnd/>
            <a:tailEnd/>
          </a:ln>
        </p:spPr>
      </p:pic>
      <p:pic>
        <p:nvPicPr>
          <p:cNvPr id="4102" name="Picture 6" descr="men4.jpg"/>
          <p:cNvPicPr>
            <a:picLocks noChangeAspect="1"/>
          </p:cNvPicPr>
          <p:nvPr/>
        </p:nvPicPr>
        <p:blipFill>
          <a:blip r:embed="rId5" cstate="print">
            <a:lum contrast="40000"/>
          </a:blip>
          <a:srcRect/>
          <a:stretch>
            <a:fillRect/>
          </a:stretch>
        </p:blipFill>
        <p:spPr bwMode="auto">
          <a:xfrm>
            <a:off x="4500563" y="3500438"/>
            <a:ext cx="4643437" cy="3357562"/>
          </a:xfrm>
          <a:prstGeom prst="rect">
            <a:avLst/>
          </a:prstGeom>
          <a:noFill/>
          <a:ln w="9525">
            <a:noFill/>
            <a:miter lim="800000"/>
            <a:headEnd/>
            <a:tailEnd/>
          </a:ln>
        </p:spPr>
      </p:pic>
      <p:sp>
        <p:nvSpPr>
          <p:cNvPr id="9" name="Rectangle 8"/>
          <p:cNvSpPr/>
          <p:nvPr/>
        </p:nvSpPr>
        <p:spPr>
          <a:xfrm>
            <a:off x="4461131" y="620688"/>
            <a:ext cx="184730" cy="1754326"/>
          </a:xfrm>
          <a:prstGeom prst="rect">
            <a:avLst/>
          </a:prstGeom>
          <a:noFill/>
        </p:spPr>
        <p:txBody>
          <a:bodyPr wrap="none">
            <a:spAutoFit/>
          </a:bodyPr>
          <a:lstStyle/>
          <a:p>
            <a:pPr algn="ctr" fontAlgn="auto">
              <a:spcBef>
                <a:spcPts val="0"/>
              </a:spcBef>
              <a:spcAft>
                <a:spcPts val="0"/>
              </a:spcAft>
              <a:defRPr/>
            </a:pPr>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cs typeface="+mn-cs"/>
            </a:endParaRPr>
          </a:p>
          <a:p>
            <a:pPr algn="ctr" fontAlgn="auto">
              <a:spcBef>
                <a:spcPts val="0"/>
              </a:spcBef>
              <a:spcAft>
                <a:spcPts val="0"/>
              </a:spcAft>
              <a:defRPr/>
            </a:pP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4104" name="12 CuadroTexto"/>
          <p:cNvSpPr txBox="1">
            <a:spLocks noChangeArrowheads="1"/>
          </p:cNvSpPr>
          <p:nvPr/>
        </p:nvSpPr>
        <p:spPr bwMode="auto">
          <a:xfrm>
            <a:off x="2195513" y="1196975"/>
            <a:ext cx="5616575" cy="369888"/>
          </a:xfrm>
          <a:prstGeom prst="rect">
            <a:avLst/>
          </a:prstGeom>
          <a:noFill/>
          <a:ln w="9525">
            <a:noFill/>
            <a:miter lim="800000"/>
            <a:headEnd/>
            <a:tailEnd/>
          </a:ln>
        </p:spPr>
        <p:txBody>
          <a:bodyPr>
            <a:spAutoFit/>
          </a:bodyPr>
          <a:lstStyle/>
          <a:p>
            <a:endParaRPr lang="es-AR">
              <a:latin typeface="Calibri" pitchFamily="34" charset="0"/>
            </a:endParaRPr>
          </a:p>
        </p:txBody>
      </p:sp>
      <p:sp>
        <p:nvSpPr>
          <p:cNvPr id="15" name="14 CuadroTexto"/>
          <p:cNvSpPr txBox="1"/>
          <p:nvPr/>
        </p:nvSpPr>
        <p:spPr>
          <a:xfrm>
            <a:off x="1763688" y="3212976"/>
            <a:ext cx="7560840" cy="2554545"/>
          </a:xfrm>
          <a:prstGeom prst="rect">
            <a:avLst/>
          </a:prstGeom>
          <a:noFill/>
          <a:scene3d>
            <a:camera prst="perspectiveHeroicExtremeRightFacing"/>
            <a:lightRig rig="threePt" dir="t"/>
          </a:scene3d>
        </p:spPr>
        <p:txBody>
          <a:bodyPr>
            <a:spAutoFit/>
          </a:bodyPr>
          <a:lstStyle/>
          <a:p>
            <a:pPr fontAlgn="auto">
              <a:spcBef>
                <a:spcPts val="0"/>
              </a:spcBef>
              <a:spcAft>
                <a:spcPts val="0"/>
              </a:spcAft>
              <a:defRPr/>
            </a:pPr>
            <a:r>
              <a:rPr lang="en-US" sz="8000" dirty="0">
                <a:solidFill>
                  <a:srgbClr val="FFC000"/>
                </a:solidFill>
                <a:effectLst>
                  <a:outerShdw blurRad="38100" dist="38100" dir="2700000" algn="tl">
                    <a:srgbClr val="000000">
                      <a:alpha val="43137"/>
                    </a:srgbClr>
                  </a:outerShdw>
                </a:effectLst>
                <a:latin typeface="Gungsuh" pitchFamily="18" charset="-127"/>
                <a:ea typeface="Gungsuh" pitchFamily="18" charset="-127"/>
                <a:cs typeface="+mn-cs"/>
              </a:rPr>
              <a:t>Men’s Fashion</a:t>
            </a:r>
            <a:endParaRPr lang="es-AR" sz="8000" dirty="0">
              <a:solidFill>
                <a:srgbClr val="FFC000"/>
              </a:solidFill>
              <a:effectLst>
                <a:outerShdw blurRad="38100" dist="38100" dir="2700000" algn="tl">
                  <a:srgbClr val="000000">
                    <a:alpha val="43137"/>
                  </a:srgbClr>
                </a:outerShdw>
              </a:effectLst>
              <a:latin typeface="Gungsuh" pitchFamily="18" charset="-127"/>
              <a:ea typeface="Gungsuh" pitchFamily="18" charset="-127"/>
              <a:cs typeface="+mn-cs"/>
            </a:endParaRPr>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xit" presetSubtype="32" fill="hold" nodeType="clickEffect">
                                  <p:stCondLst>
                                    <p:cond delay="0"/>
                                  </p:stCondLst>
                                  <p:iterate type="lt">
                                    <p:tmPct val="0"/>
                                  </p:iterate>
                                  <p:childTnLst>
                                    <p:anim calcmode="lin" valueType="num">
                                      <p:cBhvr>
                                        <p:cTn id="15" dur="500"/>
                                        <p:tgtEl>
                                          <p:spTgt spid="15"/>
                                        </p:tgtEl>
                                        <p:attrNameLst>
                                          <p:attrName>ppt_w</p:attrName>
                                        </p:attrNameLst>
                                      </p:cBhvr>
                                      <p:tavLst>
                                        <p:tav tm="0">
                                          <p:val>
                                            <p:strVal val="ppt_w"/>
                                          </p:val>
                                        </p:tav>
                                        <p:tav tm="100000">
                                          <p:val>
                                            <p:fltVal val="0"/>
                                          </p:val>
                                        </p:tav>
                                      </p:tavLst>
                                    </p:anim>
                                    <p:anim calcmode="lin" valueType="num">
                                      <p:cBhvr>
                                        <p:cTn id="16" dur="500"/>
                                        <p:tgtEl>
                                          <p:spTgt spid="15"/>
                                        </p:tgtEl>
                                        <p:attrNameLst>
                                          <p:attrName>ppt_h</p:attrName>
                                        </p:attrNameLst>
                                      </p:cBhvr>
                                      <p:tavLst>
                                        <p:tav tm="0">
                                          <p:val>
                                            <p:strVal val="ppt_h"/>
                                          </p:val>
                                        </p:tav>
                                        <p:tav tm="100000">
                                          <p:val>
                                            <p:fltVal val="0"/>
                                          </p:val>
                                        </p:tav>
                                      </p:tavLst>
                                    </p:anim>
                                    <p:set>
                                      <p:cBhvr>
                                        <p:cTn id="17"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98000" r="-98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288" y="1628775"/>
            <a:ext cx="8569325" cy="4968875"/>
          </a:xfrm>
        </p:spPr>
        <p:txBody>
          <a:bodyPr rtlCol="0">
            <a:normAutofit fontScale="92500" lnSpcReduction="20000"/>
          </a:bodyPr>
          <a:lstStyle/>
          <a:p>
            <a:pPr algn="l" fontAlgn="auto">
              <a:spcAft>
                <a:spcPts val="0"/>
              </a:spcAft>
              <a:buFont typeface="Wingdings" pitchFamily="2" charset="2"/>
              <a:buChar char="Ø"/>
              <a:defRPr/>
            </a:pPr>
            <a:r>
              <a:rPr lang="en-US" dirty="0" smtClean="0">
                <a:solidFill>
                  <a:schemeClr val="tx1"/>
                </a:solidFill>
                <a:latin typeface="Forte" pitchFamily="66" charset="0"/>
                <a:cs typeface="Shruti" pitchFamily="34" charset="0"/>
              </a:rPr>
              <a:t> Men </a:t>
            </a:r>
            <a:r>
              <a:rPr lang="en-US" dirty="0">
                <a:solidFill>
                  <a:schemeClr val="tx1"/>
                </a:solidFill>
                <a:latin typeface="Forte" pitchFamily="66" charset="0"/>
                <a:cs typeface="Shruti" pitchFamily="34" charset="0"/>
              </a:rPr>
              <a:t>loosened the constraints of previous decades and began to acquire a more relaxed, flashier wardrobe. </a:t>
            </a:r>
            <a:endParaRPr lang="en-US" dirty="0" smtClean="0">
              <a:solidFill>
                <a:schemeClr val="tx1"/>
              </a:solidFill>
              <a:latin typeface="Forte" pitchFamily="66" charset="0"/>
              <a:cs typeface="Shruti" pitchFamily="34" charset="0"/>
            </a:endParaRPr>
          </a:p>
          <a:p>
            <a:pPr algn="l" fontAlgn="auto">
              <a:spcAft>
                <a:spcPts val="0"/>
              </a:spcAft>
              <a:buFont typeface="Wingdings" pitchFamily="2" charset="2"/>
              <a:buChar char="Ø"/>
              <a:defRPr/>
            </a:pPr>
            <a:r>
              <a:rPr lang="en-US" dirty="0" smtClean="0">
                <a:solidFill>
                  <a:schemeClr val="tx1"/>
                </a:solidFill>
                <a:latin typeface="Forte" pitchFamily="66" charset="0"/>
                <a:cs typeface="Shruti" pitchFamily="34" charset="0"/>
              </a:rPr>
              <a:t> Colorful </a:t>
            </a:r>
            <a:r>
              <a:rPr lang="en-US" dirty="0">
                <a:solidFill>
                  <a:schemeClr val="tx1"/>
                </a:solidFill>
                <a:latin typeface="Forte" pitchFamily="66" charset="0"/>
                <a:cs typeface="Shruti" pitchFamily="34" charset="0"/>
              </a:rPr>
              <a:t>suits and patterned socks accented the wardrobe of the casually dressed</a:t>
            </a:r>
            <a:r>
              <a:rPr lang="en-US" dirty="0" smtClean="0">
                <a:solidFill>
                  <a:schemeClr val="tx1"/>
                </a:solidFill>
                <a:latin typeface="Forte" pitchFamily="66" charset="0"/>
                <a:cs typeface="Shruti" pitchFamily="34" charset="0"/>
              </a:rPr>
              <a:t>.</a:t>
            </a:r>
          </a:p>
          <a:p>
            <a:pPr algn="l" fontAlgn="auto">
              <a:spcAft>
                <a:spcPts val="0"/>
              </a:spcAft>
              <a:buFont typeface="Wingdings" pitchFamily="2" charset="2"/>
              <a:buChar char="Ø"/>
              <a:defRPr/>
            </a:pPr>
            <a:r>
              <a:rPr lang="en-US" dirty="0" smtClean="0">
                <a:solidFill>
                  <a:schemeClr val="tx1"/>
                </a:solidFill>
                <a:latin typeface="Forte" pitchFamily="66" charset="0"/>
                <a:cs typeface="Shruti" pitchFamily="34" charset="0"/>
              </a:rPr>
              <a:t> However</a:t>
            </a:r>
            <a:r>
              <a:rPr lang="en-US" dirty="0">
                <a:solidFill>
                  <a:schemeClr val="tx1"/>
                </a:solidFill>
                <a:latin typeface="Forte" pitchFamily="66" charset="0"/>
                <a:cs typeface="Shruti" pitchFamily="34" charset="0"/>
              </a:rPr>
              <a:t>, the casual look was not for everyone, and many men still donned more conservative attire for the </a:t>
            </a:r>
            <a:r>
              <a:rPr lang="en-US" dirty="0" smtClean="0">
                <a:solidFill>
                  <a:schemeClr val="tx1"/>
                </a:solidFill>
                <a:latin typeface="Forte" pitchFamily="66" charset="0"/>
                <a:cs typeface="Shruti" pitchFamily="34" charset="0"/>
              </a:rPr>
              <a:t>office.</a:t>
            </a:r>
          </a:p>
          <a:p>
            <a:pPr algn="l" fontAlgn="auto">
              <a:spcAft>
                <a:spcPts val="0"/>
              </a:spcAft>
              <a:buFont typeface="Wingdings" pitchFamily="2" charset="2"/>
              <a:buChar char="Ø"/>
              <a:defRPr/>
            </a:pPr>
            <a:r>
              <a:rPr lang="en-US" dirty="0" smtClean="0">
                <a:solidFill>
                  <a:schemeClr val="tx1"/>
                </a:solidFill>
                <a:latin typeface="Forte" pitchFamily="66" charset="0"/>
                <a:cs typeface="Shruti" pitchFamily="34" charset="0"/>
              </a:rPr>
              <a:t> At the end of the 1920s, the leather jacket and cap was a popular style.</a:t>
            </a:r>
          </a:p>
          <a:p>
            <a:pPr algn="l" fontAlgn="auto">
              <a:spcAft>
                <a:spcPts val="0"/>
              </a:spcAft>
              <a:defRPr/>
            </a:pPr>
            <a:r>
              <a:rPr lang="en-US" dirty="0" smtClean="0"/>
              <a:t/>
            </a:r>
            <a:br>
              <a:rPr lang="en-US" dirty="0" smtClean="0"/>
            </a:br>
            <a:endParaRPr lang="en-US" dirty="0"/>
          </a:p>
        </p:txBody>
      </p:sp>
      <p:sp>
        <p:nvSpPr>
          <p:cNvPr id="6" name="5 Rectángulo"/>
          <p:cNvSpPr/>
          <p:nvPr/>
        </p:nvSpPr>
        <p:spPr>
          <a:xfrm>
            <a:off x="1650198" y="332656"/>
            <a:ext cx="5334794" cy="1015663"/>
          </a:xfrm>
          <a:prstGeom prst="rect">
            <a:avLst/>
          </a:prstGeom>
          <a:noFill/>
        </p:spPr>
        <p:txBody>
          <a:bodyPr wrap="none">
            <a:spAutoFit/>
            <a:scene3d>
              <a:camera prst="perspectiveAbove"/>
              <a:lightRig rig="threePt" dir="t"/>
            </a:scene3d>
          </a:bodyPr>
          <a:lstStyle/>
          <a:p>
            <a:pPr algn="ctr" fontAlgn="auto">
              <a:spcBef>
                <a:spcPts val="0"/>
              </a:spcBef>
              <a:spcAft>
                <a:spcPts val="0"/>
              </a:spcAft>
              <a:defRPr/>
            </a:pPr>
            <a:r>
              <a:rPr lang="es-ES" sz="6000" b="1" cap="all" dirty="0">
                <a:ln w="9000" cmpd="sng">
                  <a:solidFill>
                    <a:schemeClr val="accent4">
                      <a:shade val="50000"/>
                      <a:satMod val="120000"/>
                    </a:schemeClr>
                  </a:solidFill>
                  <a:prstDash val="solid"/>
                </a:ln>
                <a:effectLst>
                  <a:outerShdw blurRad="50800" dist="38100" dir="8100000" algn="tr" rotWithShape="0">
                    <a:prstClr val="black">
                      <a:alpha val="40000"/>
                    </a:prstClr>
                  </a:outerShdw>
                  <a:reflection blurRad="6350" stA="55000" endA="50" endPos="85000" dir="5400000" sy="-100000" algn="bl" rotWithShape="0"/>
                </a:effectLst>
                <a:latin typeface="+mn-lt"/>
                <a:cs typeface="+mn-cs"/>
              </a:rPr>
              <a:t>Men’s Fashion</a:t>
            </a:r>
            <a:endParaRPr lang="es-ES" sz="6000" b="1" cap="all" dirty="0">
              <a:ln w="9000" cmpd="sng">
                <a:solidFill>
                  <a:schemeClr val="accent4">
                    <a:shade val="50000"/>
                    <a:satMod val="120000"/>
                  </a:schemeClr>
                </a:solidFill>
                <a:prstDash val="solid"/>
              </a:ln>
              <a:effectLst>
                <a:outerShdw blurRad="50800" dist="38100" dir="8100000" algn="tr" rotWithShape="0">
                  <a:prstClr val="black">
                    <a:alpha val="40000"/>
                  </a:prstClr>
                </a:outerShdw>
                <a:reflection blurRad="6350" stA="55000" endA="50" endPos="85000" dir="5400000" sy="-100000" algn="bl" rotWithShape="0"/>
              </a:effectLst>
              <a:latin typeface="+mn-lt"/>
              <a:cs typeface="+mn-cs"/>
            </a:endParaRPr>
          </a:p>
        </p:txBody>
      </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par>
                                <p:cTn id="8" presetID="39" presetClass="entr" presetSubtype="0" accel="10000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p:cTn id="10"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
                                          </p:val>
                                        </p:tav>
                                        <p:tav tm="100000">
                                          <p:val>
                                            <p:strVal val="#ppt_y"/>
                                          </p:val>
                                        </p:tav>
                                      </p:tavLst>
                                    </p:anim>
                                  </p:childTnLst>
                                </p:cTn>
                              </p:par>
                              <p:par>
                                <p:cTn id="14" presetID="39" presetClass="entr" presetSubtype="0" accel="10000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childTnLst>
                                </p:cTn>
                              </p:par>
                              <p:par>
                                <p:cTn id="20" presetID="39" presetClass="entr" presetSubtype="0" accel="10000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2" end="2"/>
                                            </p:txEl>
                                          </p:spTgt>
                                        </p:tgtEl>
                                        <p:attrNameLst>
                                          <p:attrName>ppt_y</p:attrName>
                                        </p:attrNameLst>
                                      </p:cBhvr>
                                      <p:tavLst>
                                        <p:tav tm="0">
                                          <p:val>
                                            <p:strVal val="#ppt_y"/>
                                          </p:val>
                                        </p:tav>
                                        <p:tav tm="100000">
                                          <p:val>
                                            <p:strVal val="#ppt_y"/>
                                          </p:val>
                                        </p:tav>
                                      </p:tavLst>
                                    </p:anim>
                                  </p:childTnLst>
                                </p:cTn>
                              </p:par>
                              <p:par>
                                <p:cTn id="26" presetID="39" presetClass="entr" presetSubtype="0" accel="10000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229600" cy="1143000"/>
          </a:xfrm>
        </p:spPr>
        <p:txBody>
          <a:bodyPr rtlCol="0">
            <a:normAutofit/>
          </a:bodyPr>
          <a:lstStyle/>
          <a:p>
            <a:pPr fontAlgn="auto">
              <a:spcAft>
                <a:spcPts val="0"/>
              </a:spcAft>
              <a:defRPr/>
            </a:pPr>
            <a:r>
              <a:rPr lang="en-US" sz="5400" i="1" dirty="0" smtClean="0">
                <a:solidFill>
                  <a:srgbClr val="0070C0"/>
                </a:solidFill>
                <a:effectLst>
                  <a:outerShdw blurRad="38100" dist="38100" dir="2700000" algn="tl">
                    <a:srgbClr val="000000">
                      <a:alpha val="43137"/>
                    </a:srgbClr>
                  </a:outerShdw>
                </a:effectLst>
                <a:latin typeface="Haettenschweiler" pitchFamily="34" charset="0"/>
              </a:rPr>
              <a:t>Women before the flappers</a:t>
            </a:r>
            <a:endParaRPr lang="en-US" sz="5400" i="1" dirty="0">
              <a:solidFill>
                <a:srgbClr val="0070C0"/>
              </a:solidFill>
              <a:effectLst>
                <a:outerShdw blurRad="38100" dist="38100" dir="2700000" algn="tl">
                  <a:srgbClr val="000000">
                    <a:alpha val="43137"/>
                  </a:srgbClr>
                </a:outerShdw>
              </a:effectLst>
              <a:latin typeface="Haettenschweiler" pitchFamily="34" charset="0"/>
            </a:endParaRPr>
          </a:p>
        </p:txBody>
      </p:sp>
      <p:sp>
        <p:nvSpPr>
          <p:cNvPr id="3" name="Content Placeholder 2"/>
          <p:cNvSpPr>
            <a:spLocks noGrp="1"/>
          </p:cNvSpPr>
          <p:nvPr>
            <p:ph idx="1"/>
          </p:nvPr>
        </p:nvSpPr>
        <p:spPr>
          <a:xfrm>
            <a:off x="468313" y="1341438"/>
            <a:ext cx="7127875" cy="2836862"/>
          </a:xfrm>
        </p:spPr>
        <p:txBody>
          <a:bodyPr rtlCol="0">
            <a:noAutofit/>
          </a:bodyPr>
          <a:lstStyle/>
          <a:p>
            <a:pPr fontAlgn="auto">
              <a:spcAft>
                <a:spcPts val="0"/>
              </a:spcAft>
              <a:defRPr/>
            </a:pPr>
            <a:r>
              <a:rPr lang="en-US" sz="2400" dirty="0" smtClean="0">
                <a:solidFill>
                  <a:schemeClr val="tx2">
                    <a:lumMod val="75000"/>
                  </a:schemeClr>
                </a:solidFill>
                <a:latin typeface="Franklin Gothic Medium" pitchFamily="34" charset="0"/>
              </a:rPr>
              <a:t>Used to wear more conservative clothes.</a:t>
            </a:r>
          </a:p>
          <a:p>
            <a:pPr fontAlgn="auto">
              <a:spcAft>
                <a:spcPts val="0"/>
              </a:spcAft>
              <a:defRPr/>
            </a:pPr>
            <a:r>
              <a:rPr lang="en-US" sz="2400" dirty="0" smtClean="0">
                <a:solidFill>
                  <a:schemeClr val="tx2">
                    <a:lumMod val="75000"/>
                  </a:schemeClr>
                </a:solidFill>
                <a:latin typeface="Franklin Gothic Medium" pitchFamily="34" charset="0"/>
              </a:rPr>
              <a:t>They had to behave politely.</a:t>
            </a:r>
          </a:p>
          <a:p>
            <a:pPr fontAlgn="auto">
              <a:spcAft>
                <a:spcPts val="0"/>
              </a:spcAft>
              <a:defRPr/>
            </a:pPr>
            <a:r>
              <a:rPr lang="en-US" sz="2400" dirty="0" smtClean="0">
                <a:solidFill>
                  <a:schemeClr val="tx2">
                    <a:lumMod val="75000"/>
                  </a:schemeClr>
                </a:solidFill>
                <a:latin typeface="Franklin Gothic Medium" pitchFamily="34" charset="0"/>
              </a:rPr>
              <a:t>Their relationship with men was controlled.</a:t>
            </a:r>
          </a:p>
          <a:p>
            <a:pPr fontAlgn="auto">
              <a:spcAft>
                <a:spcPts val="0"/>
              </a:spcAft>
              <a:defRPr/>
            </a:pPr>
            <a:r>
              <a:rPr lang="en-US" sz="2400" dirty="0" smtClean="0">
                <a:solidFill>
                  <a:schemeClr val="tx2">
                    <a:lumMod val="75000"/>
                  </a:schemeClr>
                </a:solidFill>
                <a:latin typeface="Franklin Gothic Medium" pitchFamily="34" charset="0"/>
              </a:rPr>
              <a:t>Could not smoke in public.</a:t>
            </a:r>
          </a:p>
          <a:p>
            <a:pPr fontAlgn="auto">
              <a:spcAft>
                <a:spcPts val="0"/>
              </a:spcAft>
              <a:defRPr/>
            </a:pPr>
            <a:r>
              <a:rPr lang="en-US" sz="2400" dirty="0" smtClean="0">
                <a:solidFill>
                  <a:schemeClr val="tx2">
                    <a:lumMod val="75000"/>
                  </a:schemeClr>
                </a:solidFill>
                <a:latin typeface="Franklin Gothic Medium" pitchFamily="34" charset="0"/>
              </a:rPr>
              <a:t>They could not vote.</a:t>
            </a:r>
          </a:p>
          <a:p>
            <a:pPr fontAlgn="auto">
              <a:spcAft>
                <a:spcPts val="0"/>
              </a:spcAft>
              <a:defRPr/>
            </a:pPr>
            <a:endParaRPr lang="en-US" sz="2000" dirty="0"/>
          </a:p>
        </p:txBody>
      </p:sp>
      <p:pic>
        <p:nvPicPr>
          <p:cNvPr id="4" name="Picture 3" descr="conservative.jpg"/>
          <p:cNvPicPr>
            <a:picLocks noChangeAspect="1"/>
          </p:cNvPicPr>
          <p:nvPr/>
        </p:nvPicPr>
        <p:blipFill>
          <a:blip r:embed="rId3" cstate="print">
            <a:lum contrast="40000"/>
          </a:blip>
          <a:stretch>
            <a:fillRect/>
          </a:stretch>
        </p:blipFill>
        <p:spPr>
          <a:xfrm>
            <a:off x="827584" y="3717032"/>
            <a:ext cx="3672408" cy="2955007"/>
          </a:xfrm>
          <a:prstGeom prst="rect">
            <a:avLst/>
          </a:prstGeom>
          <a:ln>
            <a:noFill/>
          </a:ln>
          <a:effectLst>
            <a:outerShdw blurRad="76200" dir="13500000" sy="23000" kx="1200000" algn="br" rotWithShape="0">
              <a:prstClr val="black">
                <a:alpha val="20000"/>
              </a:prstClr>
            </a:outerShdw>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Picture 4" descr="conservative2.jpg"/>
          <p:cNvPicPr>
            <a:picLocks noChangeAspect="1"/>
          </p:cNvPicPr>
          <p:nvPr/>
        </p:nvPicPr>
        <p:blipFill>
          <a:blip r:embed="rId4" cstate="print">
            <a:lum contrast="30000"/>
          </a:blip>
          <a:stretch>
            <a:fillRect/>
          </a:stretch>
        </p:blipFill>
        <p:spPr>
          <a:xfrm>
            <a:off x="5868144" y="2996952"/>
            <a:ext cx="2808312" cy="335699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9" presetClass="entr" presetSubtype="0" fill="hold"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8" dur="1000"/>
                                        <p:tgtEl>
                                          <p:spTgt spid="3">
                                            <p:txEl>
                                              <p:pRg st="0" end="0"/>
                                            </p:txEl>
                                          </p:spTgt>
                                        </p:tgtEl>
                                      </p:cBhvr>
                                    </p:animEffect>
                                  </p:childTnLst>
                                </p:cTn>
                              </p:par>
                              <p:par>
                                <p:cTn id="19" presetID="29"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1" end="1"/>
                                            </p:txEl>
                                          </p:spTgt>
                                        </p:tgtEl>
                                      </p:cBhvr>
                                    </p:animEffect>
                                  </p:childTnLst>
                                </p:cTn>
                              </p:par>
                              <p:par>
                                <p:cTn id="24" presetID="29"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2" end="2"/>
                                            </p:txEl>
                                          </p:spTgt>
                                        </p:tgtEl>
                                      </p:cBhvr>
                                    </p:animEffect>
                                  </p:childTnLst>
                                </p:cTn>
                              </p:par>
                              <p:par>
                                <p:cTn id="29" presetID="29"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
                                            <p:txEl>
                                              <p:pRg st="3" end="3"/>
                                            </p:txEl>
                                          </p:spTgt>
                                        </p:tgtEl>
                                      </p:cBhvr>
                                    </p:animEffect>
                                  </p:childTnLst>
                                </p:cTn>
                              </p:par>
                              <p:par>
                                <p:cTn id="34" presetID="29"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4" end="4"/>
                                            </p:txEl>
                                          </p:spTgt>
                                        </p:tgtEl>
                                      </p:cBhvr>
                                    </p:animEffect>
                                  </p:childTnLst>
                                </p:cTn>
                              </p:par>
                              <p:par>
                                <p:cTn id="39" presetID="26" presetClass="entr" presetSubtype="0" fill="hold"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80">
                                          <p:stCondLst>
                                            <p:cond delay="0"/>
                                          </p:stCondLst>
                                        </p:cTn>
                                        <p:tgtEl>
                                          <p:spTgt spid="5"/>
                                        </p:tgtEl>
                                      </p:cBhvr>
                                    </p:animEffect>
                                    <p:anim calcmode="lin" valueType="num">
                                      <p:cBhvr>
                                        <p:cTn id="4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7" dur="26">
                                          <p:stCondLst>
                                            <p:cond delay="650"/>
                                          </p:stCondLst>
                                        </p:cTn>
                                        <p:tgtEl>
                                          <p:spTgt spid="5"/>
                                        </p:tgtEl>
                                      </p:cBhvr>
                                      <p:to x="100000" y="60000"/>
                                    </p:animScale>
                                    <p:animScale>
                                      <p:cBhvr>
                                        <p:cTn id="48" dur="166" decel="50000">
                                          <p:stCondLst>
                                            <p:cond delay="676"/>
                                          </p:stCondLst>
                                        </p:cTn>
                                        <p:tgtEl>
                                          <p:spTgt spid="5"/>
                                        </p:tgtEl>
                                      </p:cBhvr>
                                      <p:to x="100000" y="100000"/>
                                    </p:animScale>
                                    <p:animScale>
                                      <p:cBhvr>
                                        <p:cTn id="49" dur="26">
                                          <p:stCondLst>
                                            <p:cond delay="1312"/>
                                          </p:stCondLst>
                                        </p:cTn>
                                        <p:tgtEl>
                                          <p:spTgt spid="5"/>
                                        </p:tgtEl>
                                      </p:cBhvr>
                                      <p:to x="100000" y="80000"/>
                                    </p:animScale>
                                    <p:animScale>
                                      <p:cBhvr>
                                        <p:cTn id="50" dur="166" decel="50000">
                                          <p:stCondLst>
                                            <p:cond delay="1338"/>
                                          </p:stCondLst>
                                        </p:cTn>
                                        <p:tgtEl>
                                          <p:spTgt spid="5"/>
                                        </p:tgtEl>
                                      </p:cBhvr>
                                      <p:to x="100000" y="100000"/>
                                    </p:animScale>
                                    <p:animScale>
                                      <p:cBhvr>
                                        <p:cTn id="51" dur="26">
                                          <p:stCondLst>
                                            <p:cond delay="1642"/>
                                          </p:stCondLst>
                                        </p:cTn>
                                        <p:tgtEl>
                                          <p:spTgt spid="5"/>
                                        </p:tgtEl>
                                      </p:cBhvr>
                                      <p:to x="100000" y="90000"/>
                                    </p:animScale>
                                    <p:animScale>
                                      <p:cBhvr>
                                        <p:cTn id="52" dur="166" decel="50000">
                                          <p:stCondLst>
                                            <p:cond delay="1668"/>
                                          </p:stCondLst>
                                        </p:cTn>
                                        <p:tgtEl>
                                          <p:spTgt spid="5"/>
                                        </p:tgtEl>
                                      </p:cBhvr>
                                      <p:to x="100000" y="100000"/>
                                    </p:animScale>
                                    <p:animScale>
                                      <p:cBhvr>
                                        <p:cTn id="53" dur="26">
                                          <p:stCondLst>
                                            <p:cond delay="1808"/>
                                          </p:stCondLst>
                                        </p:cTn>
                                        <p:tgtEl>
                                          <p:spTgt spid="5"/>
                                        </p:tgtEl>
                                      </p:cBhvr>
                                      <p:to x="100000" y="95000"/>
                                    </p:animScale>
                                    <p:animScale>
                                      <p:cBhvr>
                                        <p:cTn id="54" dur="166" decel="50000">
                                          <p:stCondLst>
                                            <p:cond delay="1834"/>
                                          </p:stCondLst>
                                        </p:cTn>
                                        <p:tgtEl>
                                          <p:spTgt spid="5"/>
                                        </p:tgtEl>
                                      </p:cBhvr>
                                      <p:to x="100000" y="100000"/>
                                    </p:animScale>
                                  </p:childTnLst>
                                </p:cTn>
                              </p:par>
                              <p:par>
                                <p:cTn id="55" presetID="49" presetClass="entr" presetSubtype="0" decel="100000" fill="hold" nodeType="with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p:cTn id="57" dur="500" fill="hold"/>
                                        <p:tgtEl>
                                          <p:spTgt spid="4"/>
                                        </p:tgtEl>
                                        <p:attrNameLst>
                                          <p:attrName>ppt_w</p:attrName>
                                        </p:attrNameLst>
                                      </p:cBhvr>
                                      <p:tavLst>
                                        <p:tav tm="0">
                                          <p:val>
                                            <p:fltVal val="0"/>
                                          </p:val>
                                        </p:tav>
                                        <p:tav tm="100000">
                                          <p:val>
                                            <p:strVal val="#ppt_w"/>
                                          </p:val>
                                        </p:tav>
                                      </p:tavLst>
                                    </p:anim>
                                    <p:anim calcmode="lin" valueType="num">
                                      <p:cBhvr>
                                        <p:cTn id="58" dur="500" fill="hold"/>
                                        <p:tgtEl>
                                          <p:spTgt spid="4"/>
                                        </p:tgtEl>
                                        <p:attrNameLst>
                                          <p:attrName>ppt_h</p:attrName>
                                        </p:attrNameLst>
                                      </p:cBhvr>
                                      <p:tavLst>
                                        <p:tav tm="0">
                                          <p:val>
                                            <p:fltVal val="0"/>
                                          </p:val>
                                        </p:tav>
                                        <p:tav tm="100000">
                                          <p:val>
                                            <p:strVal val="#ppt_h"/>
                                          </p:val>
                                        </p:tav>
                                      </p:tavLst>
                                    </p:anim>
                                    <p:anim calcmode="lin" valueType="num">
                                      <p:cBhvr>
                                        <p:cTn id="59" dur="500" fill="hold"/>
                                        <p:tgtEl>
                                          <p:spTgt spid="4"/>
                                        </p:tgtEl>
                                        <p:attrNameLst>
                                          <p:attrName>style.rotation</p:attrName>
                                        </p:attrNameLst>
                                      </p:cBhvr>
                                      <p:tavLst>
                                        <p:tav tm="0">
                                          <p:val>
                                            <p:fltVal val="360"/>
                                          </p:val>
                                        </p:tav>
                                        <p:tav tm="100000">
                                          <p:val>
                                            <p:fltVal val="0"/>
                                          </p:val>
                                        </p:tav>
                                      </p:tavLst>
                                    </p:anim>
                                    <p:animEffect transition="in" filter="fade">
                                      <p:cBhvr>
                                        <p:cTn id="60" dur="500"/>
                                        <p:tgtEl>
                                          <p:spTgt spid="4"/>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xit" presetSubtype="10" fill="hold" nodeType="clickEffect">
                                  <p:stCondLst>
                                    <p:cond delay="0"/>
                                  </p:stCondLst>
                                  <p:childTnLst>
                                    <p:animEffect transition="out" filter="blinds(horizontal)">
                                      <p:cBhvr>
                                        <p:cTn id="64" dur="500"/>
                                        <p:tgtEl>
                                          <p:spTgt spid="5"/>
                                        </p:tgtEl>
                                      </p:cBhvr>
                                    </p:animEffect>
                                    <p:set>
                                      <p:cBhvr>
                                        <p:cTn id="65" dur="1" fill="hold">
                                          <p:stCondLst>
                                            <p:cond delay="499"/>
                                          </p:stCondLst>
                                        </p:cTn>
                                        <p:tgtEl>
                                          <p:spTgt spid="5"/>
                                        </p:tgtEl>
                                        <p:attrNameLst>
                                          <p:attrName>style.visibility</p:attrName>
                                        </p:attrNameLst>
                                      </p:cBhvr>
                                      <p:to>
                                        <p:strVal val="hidden"/>
                                      </p:to>
                                    </p:set>
                                  </p:childTnLst>
                                </p:cTn>
                              </p:par>
                              <p:par>
                                <p:cTn id="66" presetID="3" presetClass="exit" presetSubtype="10" fill="hold" nodeType="withEffect">
                                  <p:stCondLst>
                                    <p:cond delay="0"/>
                                  </p:stCondLst>
                                  <p:childTnLst>
                                    <p:animEffect transition="out" filter="blinds(horizontal)">
                                      <p:cBhvr>
                                        <p:cTn id="67" dur="500"/>
                                        <p:tgtEl>
                                          <p:spTgt spid="4"/>
                                        </p:tgtEl>
                                      </p:cBhvr>
                                    </p:animEffect>
                                    <p:set>
                                      <p:cBhvr>
                                        <p:cTn id="68" dur="1" fill="hold">
                                          <p:stCondLst>
                                            <p:cond delay="499"/>
                                          </p:stCondLst>
                                        </p:cTn>
                                        <p:tgtEl>
                                          <p:spTgt spid="4"/>
                                        </p:tgtEl>
                                        <p:attrNameLst>
                                          <p:attrName>style.visibility</p:attrName>
                                        </p:attrNameLst>
                                      </p:cBhvr>
                                      <p:to>
                                        <p:strVal val="hidden"/>
                                      </p:to>
                                    </p:set>
                                  </p:childTnLst>
                                </p:cTn>
                              </p:par>
                            </p:childTnLst>
                          </p:cTn>
                        </p:par>
                        <p:par>
                          <p:cTn id="69" fill="hold">
                            <p:stCondLst>
                              <p:cond delay="500"/>
                            </p:stCondLst>
                            <p:childTnLst>
                              <p:par>
                                <p:cTn id="70" presetID="37" presetClass="exit" presetSubtype="0" fill="hold" nodeType="afterEffect">
                                  <p:stCondLst>
                                    <p:cond delay="0"/>
                                  </p:stCondLst>
                                  <p:childTnLst>
                                    <p:animEffect transition="out" filter="fade">
                                      <p:cBhvr>
                                        <p:cTn id="71" dur="1000"/>
                                        <p:tgtEl>
                                          <p:spTgt spid="3">
                                            <p:txEl>
                                              <p:pRg st="0" end="0"/>
                                            </p:txEl>
                                          </p:spTgt>
                                        </p:tgtEl>
                                      </p:cBhvr>
                                    </p:animEffect>
                                    <p:anim calcmode="lin" valueType="num">
                                      <p:cBhvr>
                                        <p:cTn id="72"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73" dur="100" decel="100000"/>
                                        <p:tgtEl>
                                          <p:spTgt spid="3">
                                            <p:txEl>
                                              <p:pRg st="0" end="0"/>
                                            </p:txEl>
                                          </p:spTgt>
                                        </p:tgtEl>
                                        <p:attrNameLst>
                                          <p:attrName>ppt_y</p:attrName>
                                        </p:attrNameLst>
                                      </p:cBhvr>
                                      <p:tavLst>
                                        <p:tav tm="0">
                                          <p:val>
                                            <p:strVal val="ppt_y"/>
                                          </p:val>
                                        </p:tav>
                                        <p:tav tm="100000">
                                          <p:val>
                                            <p:strVal val="ppt_y-.03"/>
                                          </p:val>
                                        </p:tav>
                                      </p:tavLst>
                                    </p:anim>
                                    <p:anim calcmode="lin" valueType="num">
                                      <p:cBhvr>
                                        <p:cTn id="74" dur="900" accel="100000">
                                          <p:stCondLst>
                                            <p:cond delay="100"/>
                                          </p:stCondLst>
                                        </p:cTn>
                                        <p:tgtEl>
                                          <p:spTgt spid="3">
                                            <p:txEl>
                                              <p:pRg st="0" end="0"/>
                                            </p:txEl>
                                          </p:spTgt>
                                        </p:tgtEl>
                                        <p:attrNameLst>
                                          <p:attrName>ppt_y</p:attrName>
                                        </p:attrNameLst>
                                      </p:cBhvr>
                                      <p:tavLst>
                                        <p:tav tm="0">
                                          <p:val>
                                            <p:strVal val="ppt_y"/>
                                          </p:val>
                                        </p:tav>
                                        <p:tav tm="100000">
                                          <p:val>
                                            <p:strVal val="ppt_y+1"/>
                                          </p:val>
                                        </p:tav>
                                      </p:tavLst>
                                    </p:anim>
                                    <p:set>
                                      <p:cBhvr>
                                        <p:cTn id="75" dur="1" fill="hold">
                                          <p:stCondLst>
                                            <p:cond delay="999"/>
                                          </p:stCondLst>
                                        </p:cTn>
                                        <p:tgtEl>
                                          <p:spTgt spid="3">
                                            <p:txEl>
                                              <p:pRg st="0" end="0"/>
                                            </p:txEl>
                                          </p:spTgt>
                                        </p:tgtEl>
                                        <p:attrNameLst>
                                          <p:attrName>style.visibility</p:attrName>
                                        </p:attrNameLst>
                                      </p:cBhvr>
                                      <p:to>
                                        <p:strVal val="hidden"/>
                                      </p:to>
                                    </p:set>
                                  </p:childTnLst>
                                </p:cTn>
                              </p:par>
                            </p:childTnLst>
                          </p:cTn>
                        </p:par>
                        <p:par>
                          <p:cTn id="76" fill="hold">
                            <p:stCondLst>
                              <p:cond delay="1500"/>
                            </p:stCondLst>
                            <p:childTnLst>
                              <p:par>
                                <p:cTn id="77" presetID="37" presetClass="exit" presetSubtype="0" fill="hold" nodeType="afterEffect">
                                  <p:stCondLst>
                                    <p:cond delay="0"/>
                                  </p:stCondLst>
                                  <p:childTnLst>
                                    <p:animEffect transition="out" filter="fade">
                                      <p:cBhvr>
                                        <p:cTn id="78" dur="1000"/>
                                        <p:tgtEl>
                                          <p:spTgt spid="3">
                                            <p:txEl>
                                              <p:pRg st="1" end="1"/>
                                            </p:txEl>
                                          </p:spTgt>
                                        </p:tgtEl>
                                      </p:cBhvr>
                                    </p:animEffect>
                                    <p:anim calcmode="lin" valueType="num">
                                      <p:cBhvr>
                                        <p:cTn id="79"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80" dur="100" decel="100000"/>
                                        <p:tgtEl>
                                          <p:spTgt spid="3">
                                            <p:txEl>
                                              <p:pRg st="1" end="1"/>
                                            </p:txEl>
                                          </p:spTgt>
                                        </p:tgtEl>
                                        <p:attrNameLst>
                                          <p:attrName>ppt_y</p:attrName>
                                        </p:attrNameLst>
                                      </p:cBhvr>
                                      <p:tavLst>
                                        <p:tav tm="0">
                                          <p:val>
                                            <p:strVal val="ppt_y"/>
                                          </p:val>
                                        </p:tav>
                                        <p:tav tm="100000">
                                          <p:val>
                                            <p:strVal val="ppt_y-.03"/>
                                          </p:val>
                                        </p:tav>
                                      </p:tavLst>
                                    </p:anim>
                                    <p:anim calcmode="lin" valueType="num">
                                      <p:cBhvr>
                                        <p:cTn id="81" dur="900" accel="100000">
                                          <p:stCondLst>
                                            <p:cond delay="100"/>
                                          </p:stCondLst>
                                        </p:cTn>
                                        <p:tgtEl>
                                          <p:spTgt spid="3">
                                            <p:txEl>
                                              <p:pRg st="1" end="1"/>
                                            </p:txEl>
                                          </p:spTgt>
                                        </p:tgtEl>
                                        <p:attrNameLst>
                                          <p:attrName>ppt_y</p:attrName>
                                        </p:attrNameLst>
                                      </p:cBhvr>
                                      <p:tavLst>
                                        <p:tav tm="0">
                                          <p:val>
                                            <p:strVal val="ppt_y"/>
                                          </p:val>
                                        </p:tav>
                                        <p:tav tm="100000">
                                          <p:val>
                                            <p:strVal val="ppt_y+1"/>
                                          </p:val>
                                        </p:tav>
                                      </p:tavLst>
                                    </p:anim>
                                    <p:set>
                                      <p:cBhvr>
                                        <p:cTn id="82" dur="1" fill="hold">
                                          <p:stCondLst>
                                            <p:cond delay="999"/>
                                          </p:stCondLst>
                                        </p:cTn>
                                        <p:tgtEl>
                                          <p:spTgt spid="3">
                                            <p:txEl>
                                              <p:pRg st="1" end="1"/>
                                            </p:txEl>
                                          </p:spTgt>
                                        </p:tgtEl>
                                        <p:attrNameLst>
                                          <p:attrName>style.visibility</p:attrName>
                                        </p:attrNameLst>
                                      </p:cBhvr>
                                      <p:to>
                                        <p:strVal val="hidden"/>
                                      </p:to>
                                    </p:set>
                                  </p:childTnLst>
                                </p:cTn>
                              </p:par>
                            </p:childTnLst>
                          </p:cTn>
                        </p:par>
                        <p:par>
                          <p:cTn id="83" fill="hold">
                            <p:stCondLst>
                              <p:cond delay="2500"/>
                            </p:stCondLst>
                            <p:childTnLst>
                              <p:par>
                                <p:cTn id="84" presetID="37" presetClass="exit" presetSubtype="0" fill="hold" nodeType="afterEffect">
                                  <p:stCondLst>
                                    <p:cond delay="0"/>
                                  </p:stCondLst>
                                  <p:childTnLst>
                                    <p:animEffect transition="out" filter="fade">
                                      <p:cBhvr>
                                        <p:cTn id="85" dur="1000"/>
                                        <p:tgtEl>
                                          <p:spTgt spid="3">
                                            <p:txEl>
                                              <p:pRg st="2" end="2"/>
                                            </p:txEl>
                                          </p:spTgt>
                                        </p:tgtEl>
                                      </p:cBhvr>
                                    </p:animEffect>
                                    <p:anim calcmode="lin" valueType="num">
                                      <p:cBhvr>
                                        <p:cTn id="86"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87" dur="100" decel="100000"/>
                                        <p:tgtEl>
                                          <p:spTgt spid="3">
                                            <p:txEl>
                                              <p:pRg st="2" end="2"/>
                                            </p:txEl>
                                          </p:spTgt>
                                        </p:tgtEl>
                                        <p:attrNameLst>
                                          <p:attrName>ppt_y</p:attrName>
                                        </p:attrNameLst>
                                      </p:cBhvr>
                                      <p:tavLst>
                                        <p:tav tm="0">
                                          <p:val>
                                            <p:strVal val="ppt_y"/>
                                          </p:val>
                                        </p:tav>
                                        <p:tav tm="100000">
                                          <p:val>
                                            <p:strVal val="ppt_y-.03"/>
                                          </p:val>
                                        </p:tav>
                                      </p:tavLst>
                                    </p:anim>
                                    <p:anim calcmode="lin" valueType="num">
                                      <p:cBhvr>
                                        <p:cTn id="88" dur="900" accel="100000">
                                          <p:stCondLst>
                                            <p:cond delay="100"/>
                                          </p:stCondLst>
                                        </p:cTn>
                                        <p:tgtEl>
                                          <p:spTgt spid="3">
                                            <p:txEl>
                                              <p:pRg st="2" end="2"/>
                                            </p:txEl>
                                          </p:spTgt>
                                        </p:tgtEl>
                                        <p:attrNameLst>
                                          <p:attrName>ppt_y</p:attrName>
                                        </p:attrNameLst>
                                      </p:cBhvr>
                                      <p:tavLst>
                                        <p:tav tm="0">
                                          <p:val>
                                            <p:strVal val="ppt_y"/>
                                          </p:val>
                                        </p:tav>
                                        <p:tav tm="100000">
                                          <p:val>
                                            <p:strVal val="ppt_y+1"/>
                                          </p:val>
                                        </p:tav>
                                      </p:tavLst>
                                    </p:anim>
                                    <p:set>
                                      <p:cBhvr>
                                        <p:cTn id="89" dur="1" fill="hold">
                                          <p:stCondLst>
                                            <p:cond delay="999"/>
                                          </p:stCondLst>
                                        </p:cTn>
                                        <p:tgtEl>
                                          <p:spTgt spid="3">
                                            <p:txEl>
                                              <p:pRg st="2" end="2"/>
                                            </p:txEl>
                                          </p:spTgt>
                                        </p:tgtEl>
                                        <p:attrNameLst>
                                          <p:attrName>style.visibility</p:attrName>
                                        </p:attrNameLst>
                                      </p:cBhvr>
                                      <p:to>
                                        <p:strVal val="hidden"/>
                                      </p:to>
                                    </p:set>
                                  </p:childTnLst>
                                </p:cTn>
                              </p:par>
                            </p:childTnLst>
                          </p:cTn>
                        </p:par>
                        <p:par>
                          <p:cTn id="90" fill="hold">
                            <p:stCondLst>
                              <p:cond delay="3500"/>
                            </p:stCondLst>
                            <p:childTnLst>
                              <p:par>
                                <p:cTn id="91" presetID="37" presetClass="exit" presetSubtype="0" fill="hold" nodeType="afterEffect">
                                  <p:stCondLst>
                                    <p:cond delay="0"/>
                                  </p:stCondLst>
                                  <p:childTnLst>
                                    <p:animEffect transition="out" filter="fade">
                                      <p:cBhvr>
                                        <p:cTn id="92" dur="1000"/>
                                        <p:tgtEl>
                                          <p:spTgt spid="3">
                                            <p:txEl>
                                              <p:pRg st="3" end="3"/>
                                            </p:txEl>
                                          </p:spTgt>
                                        </p:tgtEl>
                                      </p:cBhvr>
                                    </p:animEffect>
                                    <p:anim calcmode="lin" valueType="num">
                                      <p:cBhvr>
                                        <p:cTn id="93"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94" dur="100" decel="100000"/>
                                        <p:tgtEl>
                                          <p:spTgt spid="3">
                                            <p:txEl>
                                              <p:pRg st="3" end="3"/>
                                            </p:txEl>
                                          </p:spTgt>
                                        </p:tgtEl>
                                        <p:attrNameLst>
                                          <p:attrName>ppt_y</p:attrName>
                                        </p:attrNameLst>
                                      </p:cBhvr>
                                      <p:tavLst>
                                        <p:tav tm="0">
                                          <p:val>
                                            <p:strVal val="ppt_y"/>
                                          </p:val>
                                        </p:tav>
                                        <p:tav tm="100000">
                                          <p:val>
                                            <p:strVal val="ppt_y-.03"/>
                                          </p:val>
                                        </p:tav>
                                      </p:tavLst>
                                    </p:anim>
                                    <p:anim calcmode="lin" valueType="num">
                                      <p:cBhvr>
                                        <p:cTn id="95" dur="900" accel="100000">
                                          <p:stCondLst>
                                            <p:cond delay="100"/>
                                          </p:stCondLst>
                                        </p:cTn>
                                        <p:tgtEl>
                                          <p:spTgt spid="3">
                                            <p:txEl>
                                              <p:pRg st="3" end="3"/>
                                            </p:txEl>
                                          </p:spTgt>
                                        </p:tgtEl>
                                        <p:attrNameLst>
                                          <p:attrName>ppt_y</p:attrName>
                                        </p:attrNameLst>
                                      </p:cBhvr>
                                      <p:tavLst>
                                        <p:tav tm="0">
                                          <p:val>
                                            <p:strVal val="ppt_y"/>
                                          </p:val>
                                        </p:tav>
                                        <p:tav tm="100000">
                                          <p:val>
                                            <p:strVal val="ppt_y+1"/>
                                          </p:val>
                                        </p:tav>
                                      </p:tavLst>
                                    </p:anim>
                                    <p:set>
                                      <p:cBhvr>
                                        <p:cTn id="96" dur="1" fill="hold">
                                          <p:stCondLst>
                                            <p:cond delay="999"/>
                                          </p:stCondLst>
                                        </p:cTn>
                                        <p:tgtEl>
                                          <p:spTgt spid="3">
                                            <p:txEl>
                                              <p:pRg st="3" end="3"/>
                                            </p:txEl>
                                          </p:spTgt>
                                        </p:tgtEl>
                                        <p:attrNameLst>
                                          <p:attrName>style.visibility</p:attrName>
                                        </p:attrNameLst>
                                      </p:cBhvr>
                                      <p:to>
                                        <p:strVal val="hidden"/>
                                      </p:to>
                                    </p:set>
                                  </p:childTnLst>
                                </p:cTn>
                              </p:par>
                            </p:childTnLst>
                          </p:cTn>
                        </p:par>
                        <p:par>
                          <p:cTn id="97" fill="hold">
                            <p:stCondLst>
                              <p:cond delay="4500"/>
                            </p:stCondLst>
                            <p:childTnLst>
                              <p:par>
                                <p:cTn id="98" presetID="37" presetClass="exit" presetSubtype="0" fill="hold" nodeType="afterEffect">
                                  <p:stCondLst>
                                    <p:cond delay="0"/>
                                  </p:stCondLst>
                                  <p:childTnLst>
                                    <p:animEffect transition="out" filter="fade">
                                      <p:cBhvr>
                                        <p:cTn id="99" dur="1000"/>
                                        <p:tgtEl>
                                          <p:spTgt spid="3">
                                            <p:txEl>
                                              <p:pRg st="4" end="4"/>
                                            </p:txEl>
                                          </p:spTgt>
                                        </p:tgtEl>
                                      </p:cBhvr>
                                    </p:animEffect>
                                    <p:anim calcmode="lin" valueType="num">
                                      <p:cBhvr>
                                        <p:cTn id="100"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101" dur="100" decel="100000"/>
                                        <p:tgtEl>
                                          <p:spTgt spid="3">
                                            <p:txEl>
                                              <p:pRg st="4" end="4"/>
                                            </p:txEl>
                                          </p:spTgt>
                                        </p:tgtEl>
                                        <p:attrNameLst>
                                          <p:attrName>ppt_y</p:attrName>
                                        </p:attrNameLst>
                                      </p:cBhvr>
                                      <p:tavLst>
                                        <p:tav tm="0">
                                          <p:val>
                                            <p:strVal val="ppt_y"/>
                                          </p:val>
                                        </p:tav>
                                        <p:tav tm="100000">
                                          <p:val>
                                            <p:strVal val="ppt_y-.03"/>
                                          </p:val>
                                        </p:tav>
                                      </p:tavLst>
                                    </p:anim>
                                    <p:anim calcmode="lin" valueType="num">
                                      <p:cBhvr>
                                        <p:cTn id="102" dur="900" accel="100000">
                                          <p:stCondLst>
                                            <p:cond delay="100"/>
                                          </p:stCondLst>
                                        </p:cTn>
                                        <p:tgtEl>
                                          <p:spTgt spid="3">
                                            <p:txEl>
                                              <p:pRg st="4" end="4"/>
                                            </p:txEl>
                                          </p:spTgt>
                                        </p:tgtEl>
                                        <p:attrNameLst>
                                          <p:attrName>ppt_y</p:attrName>
                                        </p:attrNameLst>
                                      </p:cBhvr>
                                      <p:tavLst>
                                        <p:tav tm="0">
                                          <p:val>
                                            <p:strVal val="ppt_y"/>
                                          </p:val>
                                        </p:tav>
                                        <p:tav tm="100000">
                                          <p:val>
                                            <p:strVal val="ppt_y+1"/>
                                          </p:val>
                                        </p:tav>
                                      </p:tavLst>
                                    </p:anim>
                                    <p:set>
                                      <p:cBhvr>
                                        <p:cTn id="103" dur="1" fill="hold">
                                          <p:stCondLst>
                                            <p:cond delay="999"/>
                                          </p:stCondLst>
                                        </p:cTn>
                                        <p:tgtEl>
                                          <p:spTgt spid="3">
                                            <p:txEl>
                                              <p:pRg st="4" end="4"/>
                                            </p:txEl>
                                          </p:spTgt>
                                        </p:tgtEl>
                                        <p:attrNameLst>
                                          <p:attrName>style.visibility</p:attrName>
                                        </p:attrNameLst>
                                      </p:cBhvr>
                                      <p:to>
                                        <p:strVal val="hidden"/>
                                      </p:to>
                                    </p:set>
                                  </p:childTnLst>
                                </p:cTn>
                              </p:par>
                            </p:childTnLst>
                          </p:cTn>
                        </p:par>
                        <p:par>
                          <p:cTn id="104" fill="hold">
                            <p:stCondLst>
                              <p:cond delay="5500"/>
                            </p:stCondLst>
                            <p:childTnLst>
                              <p:par>
                                <p:cTn id="105" presetID="37" presetClass="exit" presetSubtype="0" fill="hold" grpId="1" nodeType="afterEffect">
                                  <p:stCondLst>
                                    <p:cond delay="0"/>
                                  </p:stCondLst>
                                  <p:childTnLst>
                                    <p:animEffect transition="out" filter="fade">
                                      <p:cBhvr>
                                        <p:cTn id="106" dur="1000"/>
                                        <p:tgtEl>
                                          <p:spTgt spid="2"/>
                                        </p:tgtEl>
                                      </p:cBhvr>
                                    </p:animEffect>
                                    <p:anim calcmode="lin" valueType="num">
                                      <p:cBhvr>
                                        <p:cTn id="107" dur="1000"/>
                                        <p:tgtEl>
                                          <p:spTgt spid="2"/>
                                        </p:tgtEl>
                                        <p:attrNameLst>
                                          <p:attrName>ppt_x</p:attrName>
                                        </p:attrNameLst>
                                      </p:cBhvr>
                                      <p:tavLst>
                                        <p:tav tm="0">
                                          <p:val>
                                            <p:strVal val="ppt_x"/>
                                          </p:val>
                                        </p:tav>
                                        <p:tav tm="100000">
                                          <p:val>
                                            <p:strVal val="ppt_x"/>
                                          </p:val>
                                        </p:tav>
                                      </p:tavLst>
                                    </p:anim>
                                    <p:anim calcmode="lin" valueType="num">
                                      <p:cBhvr>
                                        <p:cTn id="108" dur="100" decel="100000"/>
                                        <p:tgtEl>
                                          <p:spTgt spid="2"/>
                                        </p:tgtEl>
                                        <p:attrNameLst>
                                          <p:attrName>ppt_y</p:attrName>
                                        </p:attrNameLst>
                                      </p:cBhvr>
                                      <p:tavLst>
                                        <p:tav tm="0">
                                          <p:val>
                                            <p:strVal val="ppt_y"/>
                                          </p:val>
                                        </p:tav>
                                        <p:tav tm="100000">
                                          <p:val>
                                            <p:strVal val="ppt_y-.03"/>
                                          </p:val>
                                        </p:tav>
                                      </p:tavLst>
                                    </p:anim>
                                    <p:anim calcmode="lin" valueType="num">
                                      <p:cBhvr>
                                        <p:cTn id="109" dur="900" accel="100000">
                                          <p:stCondLst>
                                            <p:cond delay="100"/>
                                          </p:stCondLst>
                                        </p:cTn>
                                        <p:tgtEl>
                                          <p:spTgt spid="2"/>
                                        </p:tgtEl>
                                        <p:attrNameLst>
                                          <p:attrName>ppt_y</p:attrName>
                                        </p:attrNameLst>
                                      </p:cBhvr>
                                      <p:tavLst>
                                        <p:tav tm="0">
                                          <p:val>
                                            <p:strVal val="ppt_y"/>
                                          </p:val>
                                        </p:tav>
                                        <p:tav tm="100000">
                                          <p:val>
                                            <p:strVal val="ppt_y+1"/>
                                          </p:val>
                                        </p:tav>
                                      </p:tavLst>
                                    </p:anim>
                                    <p:set>
                                      <p:cBhvr>
                                        <p:cTn id="110"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prstTxWarp prst="textDeflateTop">
              <a:avLst/>
            </a:prstTxWarp>
            <a:normAutofit/>
            <a:scene3d>
              <a:camera prst="orthographicFront"/>
              <a:lightRig rig="soft" dir="t">
                <a:rot lat="0" lon="0" rev="10800000"/>
              </a:lightRig>
            </a:scene3d>
            <a:sp3d>
              <a:bevelT w="27940" h="12700"/>
              <a:contourClr>
                <a:srgbClr val="DDDDDD"/>
              </a:contourClr>
            </a:sp3d>
          </a:bodyPr>
          <a:lstStyle/>
          <a:p>
            <a:pPr fontAlgn="auto">
              <a:spcAft>
                <a:spcPts val="0"/>
              </a:spcAft>
              <a:defRPr/>
            </a:pPr>
            <a:r>
              <a:rPr lang="en-US" b="1" spc="150" dirty="0" smtClean="0">
                <a:ln w="11430"/>
                <a:solidFill>
                  <a:srgbClr val="FF00FF"/>
                </a:solidFill>
                <a:effectLst>
                  <a:outerShdw blurRad="38100" dist="38100" dir="2700000" algn="tl">
                    <a:srgbClr val="000000">
                      <a:alpha val="43137"/>
                    </a:srgbClr>
                  </a:outerShdw>
                </a:effectLst>
              </a:rPr>
              <a:t>The flappers</a:t>
            </a:r>
            <a:endParaRPr lang="en-US" b="1" spc="150" dirty="0">
              <a:ln w="1143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844675"/>
            <a:ext cx="8893175" cy="5013325"/>
          </a:xfrm>
        </p:spPr>
        <p:txBody>
          <a:bodyPr rtlCol="0">
            <a:normAutofit/>
          </a:bodyPr>
          <a:lstStyle/>
          <a:p>
            <a:pPr fontAlgn="auto">
              <a:spcAft>
                <a:spcPts val="0"/>
              </a:spcAft>
              <a:defRPr/>
            </a:pPr>
            <a:r>
              <a:rPr lang="en-US" sz="2400" b="1" dirty="0" smtClean="0">
                <a:solidFill>
                  <a:srgbClr val="A723F1"/>
                </a:solidFill>
                <a:effectLst>
                  <a:outerShdw blurRad="38100" dist="38100" dir="2700000" algn="tl">
                    <a:srgbClr val="000000">
                      <a:alpha val="43137"/>
                    </a:srgbClr>
                  </a:outerShdw>
                </a:effectLst>
                <a:latin typeface="Eurostile" pitchFamily="34" charset="0"/>
              </a:rPr>
              <a:t>They were young girls .</a:t>
            </a:r>
          </a:p>
          <a:p>
            <a:pPr fontAlgn="auto">
              <a:spcAft>
                <a:spcPts val="0"/>
              </a:spcAft>
              <a:defRPr/>
            </a:pPr>
            <a:r>
              <a:rPr lang="en-US" sz="2400" b="1" dirty="0" smtClean="0">
                <a:solidFill>
                  <a:srgbClr val="A723F1"/>
                </a:solidFill>
                <a:effectLst>
                  <a:outerShdw blurRad="38100" dist="38100" dir="2700000" algn="tl">
                    <a:srgbClr val="000000">
                      <a:alpha val="43137"/>
                    </a:srgbClr>
                  </a:outerShdw>
                </a:effectLst>
                <a:latin typeface="Eurostile" pitchFamily="34" charset="0"/>
              </a:rPr>
              <a:t>The flapper stereotype is  one of short bobbed hair, straight knee-length dresses, silk stockings, heavy make-up, and necklaces.</a:t>
            </a:r>
          </a:p>
          <a:p>
            <a:pPr fontAlgn="auto">
              <a:spcAft>
                <a:spcPts val="0"/>
              </a:spcAft>
              <a:defRPr/>
            </a:pPr>
            <a:r>
              <a:rPr lang="en-US" sz="2400" b="1" dirty="0" smtClean="0">
                <a:solidFill>
                  <a:srgbClr val="A723F1"/>
                </a:solidFill>
                <a:effectLst>
                  <a:outerShdw blurRad="38100" dist="38100" dir="2700000" algn="tl">
                    <a:srgbClr val="000000">
                      <a:alpha val="43137"/>
                    </a:srgbClr>
                  </a:outerShdw>
                </a:effectLst>
                <a:latin typeface="Eurostile" pitchFamily="34" charset="0"/>
              </a:rPr>
              <a:t>The flappers are also associated with Jazz and  the 1920s dances like Charleston.  </a:t>
            </a:r>
          </a:p>
          <a:p>
            <a:pPr fontAlgn="auto">
              <a:spcAft>
                <a:spcPts val="0"/>
              </a:spcAft>
              <a:defRPr/>
            </a:pPr>
            <a:r>
              <a:rPr lang="en-US" sz="2400" b="1" dirty="0" smtClean="0">
                <a:solidFill>
                  <a:srgbClr val="A723F1"/>
                </a:solidFill>
                <a:effectLst>
                  <a:outerShdw blurRad="38100" dist="38100" dir="2700000" algn="tl">
                    <a:srgbClr val="000000">
                      <a:alpha val="43137"/>
                    </a:srgbClr>
                  </a:outerShdw>
                </a:effectLst>
                <a:latin typeface="Eurostile" pitchFamily="34" charset="0"/>
              </a:rPr>
              <a:t>Fitzgerald and john held junior, reflected and created and image of the flappers in the Usa as  an example of women. They are considered of drastic changes in women’s clothing and hair..</a:t>
            </a:r>
          </a:p>
          <a:p>
            <a:pPr fontAlgn="auto">
              <a:spcAft>
                <a:spcPts val="0"/>
              </a:spcAft>
              <a:defRPr/>
            </a:pPr>
            <a:r>
              <a:rPr lang="en-US" sz="2400" b="1" dirty="0" smtClean="0">
                <a:solidFill>
                  <a:srgbClr val="A723F1"/>
                </a:solidFill>
                <a:effectLst>
                  <a:outerShdw blurRad="38100" dist="38100" dir="2700000" algn="tl">
                    <a:srgbClr val="000000">
                      <a:alpha val="43137"/>
                    </a:srgbClr>
                  </a:outerShdw>
                </a:effectLst>
                <a:latin typeface="Eurostile" pitchFamily="34" charset="0"/>
              </a:rPr>
              <a:t>Flappers attitude was characterized by stark truthfulness, fast living, and sexual behavior. </a:t>
            </a:r>
            <a:endParaRPr lang="en-US" sz="2400" b="1" dirty="0">
              <a:solidFill>
                <a:srgbClr val="A723F1"/>
              </a:solidFill>
              <a:effectLst>
                <a:outerShdw blurRad="38100" dist="38100" dir="2700000" algn="tl">
                  <a:srgbClr val="000000">
                    <a:alpha val="43137"/>
                  </a:srgbClr>
                </a:outerShdw>
              </a:effectLst>
              <a:latin typeface="Eurostile" pitchFamily="34"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par>
                          <p:cTn id="22" fill="hold">
                            <p:stCondLst>
                              <p:cond delay="3000"/>
                            </p:stCondLst>
                            <p:childTnLst>
                              <p:par>
                                <p:cTn id="23" presetID="50" presetClass="entr" presetSubtype="0" decel="10000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par>
                          <p:cTn id="28" fill="hold">
                            <p:stCondLst>
                              <p:cond delay="4000"/>
                            </p:stCondLst>
                            <p:childTnLst>
                              <p:par>
                                <p:cTn id="29" presetID="50" presetClass="entr" presetSubtype="0" decel="10000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3" end="3"/>
                                            </p:txEl>
                                          </p:spTgt>
                                        </p:tgtEl>
                                      </p:cBhvr>
                                    </p:animEffect>
                                  </p:childTnLst>
                                </p:cTn>
                              </p:par>
                            </p:childTnLst>
                          </p:cTn>
                        </p:par>
                        <p:par>
                          <p:cTn id="34" fill="hold">
                            <p:stCondLst>
                              <p:cond delay="5000"/>
                            </p:stCondLst>
                            <p:childTnLst>
                              <p:par>
                                <p:cTn id="35" presetID="50" presetClass="entr" presetSubtype="0" decel="10000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3" presetClass="exit" presetSubtype="32" fill="hold" nodeType="clickEffect">
                                  <p:stCondLst>
                                    <p:cond delay="0"/>
                                  </p:stCondLst>
                                  <p:childTnLst>
                                    <p:anim calcmode="lin" valueType="num">
                                      <p:cBhvr>
                                        <p:cTn id="43" dur="500"/>
                                        <p:tgtEl>
                                          <p:spTgt spid="2"/>
                                        </p:tgtEl>
                                        <p:attrNameLst>
                                          <p:attrName>ppt_w</p:attrName>
                                        </p:attrNameLst>
                                      </p:cBhvr>
                                      <p:tavLst>
                                        <p:tav tm="0">
                                          <p:val>
                                            <p:strVal val="ppt_w"/>
                                          </p:val>
                                        </p:tav>
                                        <p:tav tm="100000">
                                          <p:val>
                                            <p:fltVal val="0"/>
                                          </p:val>
                                        </p:tav>
                                      </p:tavLst>
                                    </p:anim>
                                    <p:anim calcmode="lin" valueType="num">
                                      <p:cBhvr>
                                        <p:cTn id="44" dur="500"/>
                                        <p:tgtEl>
                                          <p:spTgt spid="2"/>
                                        </p:tgtEl>
                                        <p:attrNameLst>
                                          <p:attrName>ppt_h</p:attrName>
                                        </p:attrNameLst>
                                      </p:cBhvr>
                                      <p:tavLst>
                                        <p:tav tm="0">
                                          <p:val>
                                            <p:strVal val="ppt_h"/>
                                          </p:val>
                                        </p:tav>
                                        <p:tav tm="100000">
                                          <p:val>
                                            <p:fltVal val="0"/>
                                          </p:val>
                                        </p:tav>
                                      </p:tavLst>
                                    </p:anim>
                                    <p:set>
                                      <p:cBhvr>
                                        <p:cTn id="45" dur="1" fill="hold">
                                          <p:stCondLst>
                                            <p:cond delay="499"/>
                                          </p:stCondLst>
                                        </p:cTn>
                                        <p:tgtEl>
                                          <p:spTgt spid="2"/>
                                        </p:tgtEl>
                                        <p:attrNameLst>
                                          <p:attrName>style.visibility</p:attrName>
                                        </p:attrNameLst>
                                      </p:cBhvr>
                                      <p:to>
                                        <p:strVal val="hidden"/>
                                      </p:to>
                                    </p:set>
                                  </p:childTnLst>
                                </p:cTn>
                              </p:par>
                              <p:par>
                                <p:cTn id="46" presetID="25" presetClass="exit" presetSubtype="0" fill="hold" nodeType="withEffect">
                                  <p:stCondLst>
                                    <p:cond delay="0"/>
                                  </p:stCondLst>
                                  <p:childTnLst>
                                    <p:animEffect transition="out" filter="fade">
                                      <p:cBhvr>
                                        <p:cTn id="47" dur="1000" accel="50000">
                                          <p:stCondLst>
                                            <p:cond delay="0"/>
                                          </p:stCondLst>
                                        </p:cTn>
                                        <p:tgtEl>
                                          <p:spTgt spid="3">
                                            <p:txEl>
                                              <p:pRg st="0" end="0"/>
                                            </p:txEl>
                                          </p:spTgt>
                                        </p:tgtEl>
                                      </p:cBhvr>
                                    </p:animEffect>
                                    <p:anim calcmode="lin" valueType="num">
                                      <p:cBhvr>
                                        <p:cTn id="48" dur="500" accel="50000">
                                          <p:stCondLst>
                                            <p:cond delay="0"/>
                                          </p:stCondLst>
                                        </p:cTn>
                                        <p:tgtEl>
                                          <p:spTgt spid="3">
                                            <p:txEl>
                                              <p:pRg st="0" end="0"/>
                                            </p:txEl>
                                          </p:spTgt>
                                        </p:tgtEl>
                                        <p:attrNameLst>
                                          <p:attrName>ppt_y</p:attrName>
                                        </p:attrNameLst>
                                      </p:cBhvr>
                                      <p:tavLst>
                                        <p:tav tm="0">
                                          <p:val>
                                            <p:strVal val="ppt_y"/>
                                          </p:val>
                                        </p:tav>
                                        <p:tav tm="100000">
                                          <p:val>
                                            <p:strVal val="ppt_y+.1"/>
                                          </p:val>
                                        </p:tav>
                                      </p:tavLst>
                                    </p:anim>
                                    <p:anim calcmode="lin" valueType="num">
                                      <p:cBhvr>
                                        <p:cTn id="49" dur="500" decel="50000">
                                          <p:stCondLst>
                                            <p:cond delay="500"/>
                                          </p:stCondLst>
                                        </p:cTn>
                                        <p:tgtEl>
                                          <p:spTgt spid="3">
                                            <p:txEl>
                                              <p:pRg st="0" end="0"/>
                                            </p:txEl>
                                          </p:spTgt>
                                        </p:tgtEl>
                                        <p:attrNameLst>
                                          <p:attrName>ppt_y</p:attrName>
                                        </p:attrNameLst>
                                      </p:cBhvr>
                                      <p:tavLst>
                                        <p:tav tm="0">
                                          <p:val>
                                            <p:strVal val="ppt_y"/>
                                          </p:val>
                                        </p:tav>
                                        <p:tav tm="100000">
                                          <p:val>
                                            <p:strVal val="ppt_y-.1"/>
                                          </p:val>
                                        </p:tav>
                                      </p:tavLst>
                                    </p:anim>
                                    <p:anim calcmode="lin" valueType="num">
                                      <p:cBhvr>
                                        <p:cTn id="50" dur="500" accel="50000">
                                          <p:stCondLst>
                                            <p:cond delay="500"/>
                                          </p:stCondLst>
                                        </p:cTn>
                                        <p:tgtEl>
                                          <p:spTgt spid="3">
                                            <p:txEl>
                                              <p:pRg st="0" end="0"/>
                                            </p:txEl>
                                          </p:spTgt>
                                        </p:tgtEl>
                                        <p:attrNameLst>
                                          <p:attrName>ppt_x</p:attrName>
                                        </p:attrNameLst>
                                      </p:cBhvr>
                                      <p:tavLst>
                                        <p:tav tm="0">
                                          <p:val>
                                            <p:strVal val="ppt_x"/>
                                          </p:val>
                                        </p:tav>
                                        <p:tav tm="100000">
                                          <p:val>
                                            <p:strVal val="ppt_x+.4"/>
                                          </p:val>
                                        </p:tav>
                                      </p:tavLst>
                                    </p:anim>
                                    <p:anim calcmode="lin" valueType="num">
                                      <p:cBhvr>
                                        <p:cTn id="51" dur="1000"/>
                                        <p:tgtEl>
                                          <p:spTgt spid="3">
                                            <p:txEl>
                                              <p:pRg st="0" end="0"/>
                                            </p:txEl>
                                          </p:spTgt>
                                        </p:tgtEl>
                                        <p:attrNameLst>
                                          <p:attrName>ppt_h</p:attrName>
                                        </p:attrNameLst>
                                      </p:cBhvr>
                                      <p:tavLst>
                                        <p:tav tm="0">
                                          <p:val>
                                            <p:strVal val="ppt_h"/>
                                          </p:val>
                                        </p:tav>
                                        <p:tav tm="100000">
                                          <p:val>
                                            <p:strVal val="ppt_h"/>
                                          </p:val>
                                        </p:tav>
                                      </p:tavLst>
                                    </p:anim>
                                    <p:anim calcmode="lin" valueType="num">
                                      <p:cBhvr>
                                        <p:cTn id="52" dur="500" accel="50000">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53" dur="500" decel="50000">
                                          <p:stCondLst>
                                            <p:cond delay="50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54" dur="500" accel="50000">
                                          <p:stCondLst>
                                            <p:cond delay="500"/>
                                          </p:stCondLst>
                                        </p:cTn>
                                        <p:tgtEl>
                                          <p:spTgt spid="3">
                                            <p:txEl>
                                              <p:pRg st="0" end="0"/>
                                            </p:txEl>
                                          </p:spTgt>
                                        </p:tgtEl>
                                        <p:attrNameLst>
                                          <p:attrName>style.rotation</p:attrName>
                                        </p:attrNameLst>
                                      </p:cBhvr>
                                      <p:tavLst>
                                        <p:tav tm="0">
                                          <p:val>
                                            <p:fltVal val="0"/>
                                          </p:val>
                                        </p:tav>
                                        <p:tav tm="100000">
                                          <p:val>
                                            <p:fltVal val="-90"/>
                                          </p:val>
                                        </p:tav>
                                      </p:tavLst>
                                    </p:anim>
                                    <p:set>
                                      <p:cBhvr>
                                        <p:cTn id="55" dur="1" fill="hold">
                                          <p:stCondLst>
                                            <p:cond delay="999"/>
                                          </p:stCondLst>
                                        </p:cTn>
                                        <p:tgtEl>
                                          <p:spTgt spid="3">
                                            <p:txEl>
                                              <p:pRg st="0" end="0"/>
                                            </p:txEl>
                                          </p:spTgt>
                                        </p:tgtEl>
                                        <p:attrNameLst>
                                          <p:attrName>style.visibility</p:attrName>
                                        </p:attrNameLst>
                                      </p:cBhvr>
                                      <p:to>
                                        <p:strVal val="hidden"/>
                                      </p:to>
                                    </p:set>
                                  </p:childTnLst>
                                </p:cTn>
                              </p:par>
                              <p:par>
                                <p:cTn id="56" presetID="25" presetClass="exit" presetSubtype="0" fill="hold" nodeType="withEffect">
                                  <p:stCondLst>
                                    <p:cond delay="0"/>
                                  </p:stCondLst>
                                  <p:childTnLst>
                                    <p:animEffect transition="out" filter="fade">
                                      <p:cBhvr>
                                        <p:cTn id="57" dur="1000" accel="50000">
                                          <p:stCondLst>
                                            <p:cond delay="0"/>
                                          </p:stCondLst>
                                        </p:cTn>
                                        <p:tgtEl>
                                          <p:spTgt spid="3">
                                            <p:txEl>
                                              <p:pRg st="1" end="1"/>
                                            </p:txEl>
                                          </p:spTgt>
                                        </p:tgtEl>
                                      </p:cBhvr>
                                    </p:animEffect>
                                    <p:anim calcmode="lin" valueType="num">
                                      <p:cBhvr>
                                        <p:cTn id="58" dur="500" accel="50000">
                                          <p:stCondLst>
                                            <p:cond delay="0"/>
                                          </p:stCondLst>
                                        </p:cTn>
                                        <p:tgtEl>
                                          <p:spTgt spid="3">
                                            <p:txEl>
                                              <p:pRg st="1" end="1"/>
                                            </p:txEl>
                                          </p:spTgt>
                                        </p:tgtEl>
                                        <p:attrNameLst>
                                          <p:attrName>ppt_y</p:attrName>
                                        </p:attrNameLst>
                                      </p:cBhvr>
                                      <p:tavLst>
                                        <p:tav tm="0">
                                          <p:val>
                                            <p:strVal val="ppt_y"/>
                                          </p:val>
                                        </p:tav>
                                        <p:tav tm="100000">
                                          <p:val>
                                            <p:strVal val="ppt_y+.1"/>
                                          </p:val>
                                        </p:tav>
                                      </p:tavLst>
                                    </p:anim>
                                    <p:anim calcmode="lin" valueType="num">
                                      <p:cBhvr>
                                        <p:cTn id="59" dur="500" decel="50000">
                                          <p:stCondLst>
                                            <p:cond delay="500"/>
                                          </p:stCondLst>
                                        </p:cTn>
                                        <p:tgtEl>
                                          <p:spTgt spid="3">
                                            <p:txEl>
                                              <p:pRg st="1" end="1"/>
                                            </p:txEl>
                                          </p:spTgt>
                                        </p:tgtEl>
                                        <p:attrNameLst>
                                          <p:attrName>ppt_y</p:attrName>
                                        </p:attrNameLst>
                                      </p:cBhvr>
                                      <p:tavLst>
                                        <p:tav tm="0">
                                          <p:val>
                                            <p:strVal val="ppt_y"/>
                                          </p:val>
                                        </p:tav>
                                        <p:tav tm="100000">
                                          <p:val>
                                            <p:strVal val="ppt_y-.1"/>
                                          </p:val>
                                        </p:tav>
                                      </p:tavLst>
                                    </p:anim>
                                    <p:anim calcmode="lin" valueType="num">
                                      <p:cBhvr>
                                        <p:cTn id="60" dur="500" accel="50000">
                                          <p:stCondLst>
                                            <p:cond delay="500"/>
                                          </p:stCondLst>
                                        </p:cTn>
                                        <p:tgtEl>
                                          <p:spTgt spid="3">
                                            <p:txEl>
                                              <p:pRg st="1" end="1"/>
                                            </p:txEl>
                                          </p:spTgt>
                                        </p:tgtEl>
                                        <p:attrNameLst>
                                          <p:attrName>ppt_x</p:attrName>
                                        </p:attrNameLst>
                                      </p:cBhvr>
                                      <p:tavLst>
                                        <p:tav tm="0">
                                          <p:val>
                                            <p:strVal val="ppt_x"/>
                                          </p:val>
                                        </p:tav>
                                        <p:tav tm="100000">
                                          <p:val>
                                            <p:strVal val="ppt_x+.4"/>
                                          </p:val>
                                        </p:tav>
                                      </p:tavLst>
                                    </p:anim>
                                    <p:anim calcmode="lin" valueType="num">
                                      <p:cBhvr>
                                        <p:cTn id="61" dur="1000"/>
                                        <p:tgtEl>
                                          <p:spTgt spid="3">
                                            <p:txEl>
                                              <p:pRg st="1" end="1"/>
                                            </p:txEl>
                                          </p:spTgt>
                                        </p:tgtEl>
                                        <p:attrNameLst>
                                          <p:attrName>ppt_h</p:attrName>
                                        </p:attrNameLst>
                                      </p:cBhvr>
                                      <p:tavLst>
                                        <p:tav tm="0">
                                          <p:val>
                                            <p:strVal val="ppt_h"/>
                                          </p:val>
                                        </p:tav>
                                        <p:tav tm="100000">
                                          <p:val>
                                            <p:strVal val="ppt_h"/>
                                          </p:val>
                                        </p:tav>
                                      </p:tavLst>
                                    </p:anim>
                                    <p:anim calcmode="lin" valueType="num">
                                      <p:cBhvr>
                                        <p:cTn id="62" dur="500" accel="50000">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63" dur="500" decel="50000">
                                          <p:stCondLst>
                                            <p:cond delay="50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64" dur="500" accel="50000">
                                          <p:stCondLst>
                                            <p:cond delay="500"/>
                                          </p:stCondLst>
                                        </p:cTn>
                                        <p:tgtEl>
                                          <p:spTgt spid="3">
                                            <p:txEl>
                                              <p:pRg st="1" end="1"/>
                                            </p:txEl>
                                          </p:spTgt>
                                        </p:tgtEl>
                                        <p:attrNameLst>
                                          <p:attrName>style.rotation</p:attrName>
                                        </p:attrNameLst>
                                      </p:cBhvr>
                                      <p:tavLst>
                                        <p:tav tm="0">
                                          <p:val>
                                            <p:fltVal val="0"/>
                                          </p:val>
                                        </p:tav>
                                        <p:tav tm="100000">
                                          <p:val>
                                            <p:fltVal val="-90"/>
                                          </p:val>
                                        </p:tav>
                                      </p:tavLst>
                                    </p:anim>
                                    <p:set>
                                      <p:cBhvr>
                                        <p:cTn id="65" dur="1" fill="hold">
                                          <p:stCondLst>
                                            <p:cond delay="999"/>
                                          </p:stCondLst>
                                        </p:cTn>
                                        <p:tgtEl>
                                          <p:spTgt spid="3">
                                            <p:txEl>
                                              <p:pRg st="1" end="1"/>
                                            </p:txEl>
                                          </p:spTgt>
                                        </p:tgtEl>
                                        <p:attrNameLst>
                                          <p:attrName>style.visibility</p:attrName>
                                        </p:attrNameLst>
                                      </p:cBhvr>
                                      <p:to>
                                        <p:strVal val="hidden"/>
                                      </p:to>
                                    </p:set>
                                  </p:childTnLst>
                                </p:cTn>
                              </p:par>
                              <p:par>
                                <p:cTn id="66" presetID="25" presetClass="exit" presetSubtype="0" fill="hold" nodeType="withEffect">
                                  <p:stCondLst>
                                    <p:cond delay="0"/>
                                  </p:stCondLst>
                                  <p:childTnLst>
                                    <p:animEffect transition="out" filter="fade">
                                      <p:cBhvr>
                                        <p:cTn id="67" dur="1000" accel="50000">
                                          <p:stCondLst>
                                            <p:cond delay="0"/>
                                          </p:stCondLst>
                                        </p:cTn>
                                        <p:tgtEl>
                                          <p:spTgt spid="3">
                                            <p:txEl>
                                              <p:pRg st="2" end="2"/>
                                            </p:txEl>
                                          </p:spTgt>
                                        </p:tgtEl>
                                      </p:cBhvr>
                                    </p:animEffect>
                                    <p:anim calcmode="lin" valueType="num">
                                      <p:cBhvr>
                                        <p:cTn id="68" dur="500" accel="50000">
                                          <p:stCondLst>
                                            <p:cond delay="0"/>
                                          </p:stCondLst>
                                        </p:cTn>
                                        <p:tgtEl>
                                          <p:spTgt spid="3">
                                            <p:txEl>
                                              <p:pRg st="2" end="2"/>
                                            </p:txEl>
                                          </p:spTgt>
                                        </p:tgtEl>
                                        <p:attrNameLst>
                                          <p:attrName>ppt_y</p:attrName>
                                        </p:attrNameLst>
                                      </p:cBhvr>
                                      <p:tavLst>
                                        <p:tav tm="0">
                                          <p:val>
                                            <p:strVal val="ppt_y"/>
                                          </p:val>
                                        </p:tav>
                                        <p:tav tm="100000">
                                          <p:val>
                                            <p:strVal val="ppt_y+.1"/>
                                          </p:val>
                                        </p:tav>
                                      </p:tavLst>
                                    </p:anim>
                                    <p:anim calcmode="lin" valueType="num">
                                      <p:cBhvr>
                                        <p:cTn id="69" dur="500" decel="50000">
                                          <p:stCondLst>
                                            <p:cond delay="500"/>
                                          </p:stCondLst>
                                        </p:cTn>
                                        <p:tgtEl>
                                          <p:spTgt spid="3">
                                            <p:txEl>
                                              <p:pRg st="2" end="2"/>
                                            </p:txEl>
                                          </p:spTgt>
                                        </p:tgtEl>
                                        <p:attrNameLst>
                                          <p:attrName>ppt_y</p:attrName>
                                        </p:attrNameLst>
                                      </p:cBhvr>
                                      <p:tavLst>
                                        <p:tav tm="0">
                                          <p:val>
                                            <p:strVal val="ppt_y"/>
                                          </p:val>
                                        </p:tav>
                                        <p:tav tm="100000">
                                          <p:val>
                                            <p:strVal val="ppt_y-.1"/>
                                          </p:val>
                                        </p:tav>
                                      </p:tavLst>
                                    </p:anim>
                                    <p:anim calcmode="lin" valueType="num">
                                      <p:cBhvr>
                                        <p:cTn id="70" dur="500" accel="50000">
                                          <p:stCondLst>
                                            <p:cond delay="500"/>
                                          </p:stCondLst>
                                        </p:cTn>
                                        <p:tgtEl>
                                          <p:spTgt spid="3">
                                            <p:txEl>
                                              <p:pRg st="2" end="2"/>
                                            </p:txEl>
                                          </p:spTgt>
                                        </p:tgtEl>
                                        <p:attrNameLst>
                                          <p:attrName>ppt_x</p:attrName>
                                        </p:attrNameLst>
                                      </p:cBhvr>
                                      <p:tavLst>
                                        <p:tav tm="0">
                                          <p:val>
                                            <p:strVal val="ppt_x"/>
                                          </p:val>
                                        </p:tav>
                                        <p:tav tm="100000">
                                          <p:val>
                                            <p:strVal val="ppt_x+.4"/>
                                          </p:val>
                                        </p:tav>
                                      </p:tavLst>
                                    </p:anim>
                                    <p:anim calcmode="lin" valueType="num">
                                      <p:cBhvr>
                                        <p:cTn id="71" dur="1000"/>
                                        <p:tgtEl>
                                          <p:spTgt spid="3">
                                            <p:txEl>
                                              <p:pRg st="2" end="2"/>
                                            </p:txEl>
                                          </p:spTgt>
                                        </p:tgtEl>
                                        <p:attrNameLst>
                                          <p:attrName>ppt_h</p:attrName>
                                        </p:attrNameLst>
                                      </p:cBhvr>
                                      <p:tavLst>
                                        <p:tav tm="0">
                                          <p:val>
                                            <p:strVal val="ppt_h"/>
                                          </p:val>
                                        </p:tav>
                                        <p:tav tm="100000">
                                          <p:val>
                                            <p:strVal val="ppt_h"/>
                                          </p:val>
                                        </p:tav>
                                      </p:tavLst>
                                    </p:anim>
                                    <p:anim calcmode="lin" valueType="num">
                                      <p:cBhvr>
                                        <p:cTn id="72" dur="500" accel="50000">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73" dur="500" decel="50000">
                                          <p:stCondLst>
                                            <p:cond delay="50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74" dur="500" accel="50000">
                                          <p:stCondLst>
                                            <p:cond delay="500"/>
                                          </p:stCondLst>
                                        </p:cTn>
                                        <p:tgtEl>
                                          <p:spTgt spid="3">
                                            <p:txEl>
                                              <p:pRg st="2" end="2"/>
                                            </p:txEl>
                                          </p:spTgt>
                                        </p:tgtEl>
                                        <p:attrNameLst>
                                          <p:attrName>style.rotation</p:attrName>
                                        </p:attrNameLst>
                                      </p:cBhvr>
                                      <p:tavLst>
                                        <p:tav tm="0">
                                          <p:val>
                                            <p:fltVal val="0"/>
                                          </p:val>
                                        </p:tav>
                                        <p:tav tm="100000">
                                          <p:val>
                                            <p:fltVal val="-90"/>
                                          </p:val>
                                        </p:tav>
                                      </p:tavLst>
                                    </p:anim>
                                    <p:set>
                                      <p:cBhvr>
                                        <p:cTn id="75" dur="1" fill="hold">
                                          <p:stCondLst>
                                            <p:cond delay="999"/>
                                          </p:stCondLst>
                                        </p:cTn>
                                        <p:tgtEl>
                                          <p:spTgt spid="3">
                                            <p:txEl>
                                              <p:pRg st="2" end="2"/>
                                            </p:txEl>
                                          </p:spTgt>
                                        </p:tgtEl>
                                        <p:attrNameLst>
                                          <p:attrName>style.visibility</p:attrName>
                                        </p:attrNameLst>
                                      </p:cBhvr>
                                      <p:to>
                                        <p:strVal val="hidden"/>
                                      </p:to>
                                    </p:set>
                                  </p:childTnLst>
                                </p:cTn>
                              </p:par>
                              <p:par>
                                <p:cTn id="76" presetID="25" presetClass="exit" presetSubtype="0" fill="hold" nodeType="withEffect">
                                  <p:stCondLst>
                                    <p:cond delay="0"/>
                                  </p:stCondLst>
                                  <p:childTnLst>
                                    <p:animEffect transition="out" filter="fade">
                                      <p:cBhvr>
                                        <p:cTn id="77" dur="1000" accel="50000">
                                          <p:stCondLst>
                                            <p:cond delay="0"/>
                                          </p:stCondLst>
                                        </p:cTn>
                                        <p:tgtEl>
                                          <p:spTgt spid="3">
                                            <p:txEl>
                                              <p:pRg st="3" end="3"/>
                                            </p:txEl>
                                          </p:spTgt>
                                        </p:tgtEl>
                                      </p:cBhvr>
                                    </p:animEffect>
                                    <p:anim calcmode="lin" valueType="num">
                                      <p:cBhvr>
                                        <p:cTn id="78" dur="500" accel="50000">
                                          <p:stCondLst>
                                            <p:cond delay="0"/>
                                          </p:stCondLst>
                                        </p:cTn>
                                        <p:tgtEl>
                                          <p:spTgt spid="3">
                                            <p:txEl>
                                              <p:pRg st="3" end="3"/>
                                            </p:txEl>
                                          </p:spTgt>
                                        </p:tgtEl>
                                        <p:attrNameLst>
                                          <p:attrName>ppt_y</p:attrName>
                                        </p:attrNameLst>
                                      </p:cBhvr>
                                      <p:tavLst>
                                        <p:tav tm="0">
                                          <p:val>
                                            <p:strVal val="ppt_y"/>
                                          </p:val>
                                        </p:tav>
                                        <p:tav tm="100000">
                                          <p:val>
                                            <p:strVal val="ppt_y+.1"/>
                                          </p:val>
                                        </p:tav>
                                      </p:tavLst>
                                    </p:anim>
                                    <p:anim calcmode="lin" valueType="num">
                                      <p:cBhvr>
                                        <p:cTn id="79" dur="500" decel="50000">
                                          <p:stCondLst>
                                            <p:cond delay="500"/>
                                          </p:stCondLst>
                                        </p:cTn>
                                        <p:tgtEl>
                                          <p:spTgt spid="3">
                                            <p:txEl>
                                              <p:pRg st="3" end="3"/>
                                            </p:txEl>
                                          </p:spTgt>
                                        </p:tgtEl>
                                        <p:attrNameLst>
                                          <p:attrName>ppt_y</p:attrName>
                                        </p:attrNameLst>
                                      </p:cBhvr>
                                      <p:tavLst>
                                        <p:tav tm="0">
                                          <p:val>
                                            <p:strVal val="ppt_y"/>
                                          </p:val>
                                        </p:tav>
                                        <p:tav tm="100000">
                                          <p:val>
                                            <p:strVal val="ppt_y-.1"/>
                                          </p:val>
                                        </p:tav>
                                      </p:tavLst>
                                    </p:anim>
                                    <p:anim calcmode="lin" valueType="num">
                                      <p:cBhvr>
                                        <p:cTn id="80" dur="500" accel="50000">
                                          <p:stCondLst>
                                            <p:cond delay="500"/>
                                          </p:stCondLst>
                                        </p:cTn>
                                        <p:tgtEl>
                                          <p:spTgt spid="3">
                                            <p:txEl>
                                              <p:pRg st="3" end="3"/>
                                            </p:txEl>
                                          </p:spTgt>
                                        </p:tgtEl>
                                        <p:attrNameLst>
                                          <p:attrName>ppt_x</p:attrName>
                                        </p:attrNameLst>
                                      </p:cBhvr>
                                      <p:tavLst>
                                        <p:tav tm="0">
                                          <p:val>
                                            <p:strVal val="ppt_x"/>
                                          </p:val>
                                        </p:tav>
                                        <p:tav tm="100000">
                                          <p:val>
                                            <p:strVal val="ppt_x+.4"/>
                                          </p:val>
                                        </p:tav>
                                      </p:tavLst>
                                    </p:anim>
                                    <p:anim calcmode="lin" valueType="num">
                                      <p:cBhvr>
                                        <p:cTn id="81" dur="1000"/>
                                        <p:tgtEl>
                                          <p:spTgt spid="3">
                                            <p:txEl>
                                              <p:pRg st="3" end="3"/>
                                            </p:txEl>
                                          </p:spTgt>
                                        </p:tgtEl>
                                        <p:attrNameLst>
                                          <p:attrName>ppt_h</p:attrName>
                                        </p:attrNameLst>
                                      </p:cBhvr>
                                      <p:tavLst>
                                        <p:tav tm="0">
                                          <p:val>
                                            <p:strVal val="ppt_h"/>
                                          </p:val>
                                        </p:tav>
                                        <p:tav tm="100000">
                                          <p:val>
                                            <p:strVal val="ppt_h"/>
                                          </p:val>
                                        </p:tav>
                                      </p:tavLst>
                                    </p:anim>
                                    <p:anim calcmode="lin" valueType="num">
                                      <p:cBhvr>
                                        <p:cTn id="82" dur="500" accel="50000">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83" dur="500" decel="50000">
                                          <p:stCondLst>
                                            <p:cond delay="50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84" dur="500" accel="50000">
                                          <p:stCondLst>
                                            <p:cond delay="500"/>
                                          </p:stCondLst>
                                        </p:cTn>
                                        <p:tgtEl>
                                          <p:spTgt spid="3">
                                            <p:txEl>
                                              <p:pRg st="3" end="3"/>
                                            </p:txEl>
                                          </p:spTgt>
                                        </p:tgtEl>
                                        <p:attrNameLst>
                                          <p:attrName>style.rotation</p:attrName>
                                        </p:attrNameLst>
                                      </p:cBhvr>
                                      <p:tavLst>
                                        <p:tav tm="0">
                                          <p:val>
                                            <p:fltVal val="0"/>
                                          </p:val>
                                        </p:tav>
                                        <p:tav tm="100000">
                                          <p:val>
                                            <p:fltVal val="-90"/>
                                          </p:val>
                                        </p:tav>
                                      </p:tavLst>
                                    </p:anim>
                                    <p:set>
                                      <p:cBhvr>
                                        <p:cTn id="85" dur="1" fill="hold">
                                          <p:stCondLst>
                                            <p:cond delay="999"/>
                                          </p:stCondLst>
                                        </p:cTn>
                                        <p:tgtEl>
                                          <p:spTgt spid="3">
                                            <p:txEl>
                                              <p:pRg st="3" end="3"/>
                                            </p:txEl>
                                          </p:spTgt>
                                        </p:tgtEl>
                                        <p:attrNameLst>
                                          <p:attrName>style.visibility</p:attrName>
                                        </p:attrNameLst>
                                      </p:cBhvr>
                                      <p:to>
                                        <p:strVal val="hidden"/>
                                      </p:to>
                                    </p:set>
                                  </p:childTnLst>
                                </p:cTn>
                              </p:par>
                              <p:par>
                                <p:cTn id="86" presetID="25" presetClass="exit" presetSubtype="0" fill="hold" nodeType="withEffect">
                                  <p:stCondLst>
                                    <p:cond delay="0"/>
                                  </p:stCondLst>
                                  <p:childTnLst>
                                    <p:animEffect transition="out" filter="fade">
                                      <p:cBhvr>
                                        <p:cTn id="87" dur="1000" accel="50000">
                                          <p:stCondLst>
                                            <p:cond delay="0"/>
                                          </p:stCondLst>
                                        </p:cTn>
                                        <p:tgtEl>
                                          <p:spTgt spid="3">
                                            <p:txEl>
                                              <p:pRg st="4" end="4"/>
                                            </p:txEl>
                                          </p:spTgt>
                                        </p:tgtEl>
                                      </p:cBhvr>
                                    </p:animEffect>
                                    <p:anim calcmode="lin" valueType="num">
                                      <p:cBhvr>
                                        <p:cTn id="88" dur="500" accel="50000">
                                          <p:stCondLst>
                                            <p:cond delay="0"/>
                                          </p:stCondLst>
                                        </p:cTn>
                                        <p:tgtEl>
                                          <p:spTgt spid="3">
                                            <p:txEl>
                                              <p:pRg st="4" end="4"/>
                                            </p:txEl>
                                          </p:spTgt>
                                        </p:tgtEl>
                                        <p:attrNameLst>
                                          <p:attrName>ppt_y</p:attrName>
                                        </p:attrNameLst>
                                      </p:cBhvr>
                                      <p:tavLst>
                                        <p:tav tm="0">
                                          <p:val>
                                            <p:strVal val="ppt_y"/>
                                          </p:val>
                                        </p:tav>
                                        <p:tav tm="100000">
                                          <p:val>
                                            <p:strVal val="ppt_y+.1"/>
                                          </p:val>
                                        </p:tav>
                                      </p:tavLst>
                                    </p:anim>
                                    <p:anim calcmode="lin" valueType="num">
                                      <p:cBhvr>
                                        <p:cTn id="89" dur="500" decel="50000">
                                          <p:stCondLst>
                                            <p:cond delay="500"/>
                                          </p:stCondLst>
                                        </p:cTn>
                                        <p:tgtEl>
                                          <p:spTgt spid="3">
                                            <p:txEl>
                                              <p:pRg st="4" end="4"/>
                                            </p:txEl>
                                          </p:spTgt>
                                        </p:tgtEl>
                                        <p:attrNameLst>
                                          <p:attrName>ppt_y</p:attrName>
                                        </p:attrNameLst>
                                      </p:cBhvr>
                                      <p:tavLst>
                                        <p:tav tm="0">
                                          <p:val>
                                            <p:strVal val="ppt_y"/>
                                          </p:val>
                                        </p:tav>
                                        <p:tav tm="100000">
                                          <p:val>
                                            <p:strVal val="ppt_y-.1"/>
                                          </p:val>
                                        </p:tav>
                                      </p:tavLst>
                                    </p:anim>
                                    <p:anim calcmode="lin" valueType="num">
                                      <p:cBhvr>
                                        <p:cTn id="90" dur="500" accel="50000">
                                          <p:stCondLst>
                                            <p:cond delay="500"/>
                                          </p:stCondLst>
                                        </p:cTn>
                                        <p:tgtEl>
                                          <p:spTgt spid="3">
                                            <p:txEl>
                                              <p:pRg st="4" end="4"/>
                                            </p:txEl>
                                          </p:spTgt>
                                        </p:tgtEl>
                                        <p:attrNameLst>
                                          <p:attrName>ppt_x</p:attrName>
                                        </p:attrNameLst>
                                      </p:cBhvr>
                                      <p:tavLst>
                                        <p:tav tm="0">
                                          <p:val>
                                            <p:strVal val="ppt_x"/>
                                          </p:val>
                                        </p:tav>
                                        <p:tav tm="100000">
                                          <p:val>
                                            <p:strVal val="ppt_x+.4"/>
                                          </p:val>
                                        </p:tav>
                                      </p:tavLst>
                                    </p:anim>
                                    <p:anim calcmode="lin" valueType="num">
                                      <p:cBhvr>
                                        <p:cTn id="91" dur="1000"/>
                                        <p:tgtEl>
                                          <p:spTgt spid="3">
                                            <p:txEl>
                                              <p:pRg st="4" end="4"/>
                                            </p:txEl>
                                          </p:spTgt>
                                        </p:tgtEl>
                                        <p:attrNameLst>
                                          <p:attrName>ppt_h</p:attrName>
                                        </p:attrNameLst>
                                      </p:cBhvr>
                                      <p:tavLst>
                                        <p:tav tm="0">
                                          <p:val>
                                            <p:strVal val="ppt_h"/>
                                          </p:val>
                                        </p:tav>
                                        <p:tav tm="100000">
                                          <p:val>
                                            <p:strVal val="ppt_h"/>
                                          </p:val>
                                        </p:tav>
                                      </p:tavLst>
                                    </p:anim>
                                    <p:anim calcmode="lin" valueType="num">
                                      <p:cBhvr>
                                        <p:cTn id="92" dur="500" accel="50000">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93" dur="500" decel="50000">
                                          <p:stCondLst>
                                            <p:cond delay="50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94" dur="500" accel="50000">
                                          <p:stCondLst>
                                            <p:cond delay="500"/>
                                          </p:stCondLst>
                                        </p:cTn>
                                        <p:tgtEl>
                                          <p:spTgt spid="3">
                                            <p:txEl>
                                              <p:pRg st="4" end="4"/>
                                            </p:txEl>
                                          </p:spTgt>
                                        </p:tgtEl>
                                        <p:attrNameLst>
                                          <p:attrName>style.rotation</p:attrName>
                                        </p:attrNameLst>
                                      </p:cBhvr>
                                      <p:tavLst>
                                        <p:tav tm="0">
                                          <p:val>
                                            <p:fltVal val="0"/>
                                          </p:val>
                                        </p:tav>
                                        <p:tav tm="100000">
                                          <p:val>
                                            <p:fltVal val="-90"/>
                                          </p:val>
                                        </p:tav>
                                      </p:tavLst>
                                    </p:anim>
                                    <p:set>
                                      <p:cBhvr>
                                        <p:cTn id="95"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8229600" cy="1085850"/>
          </a:xfrm>
        </p:spPr>
        <p:txBody>
          <a:bodyPr rtlCol="0">
            <a:noAutofit/>
          </a:bodyPr>
          <a:lstStyle/>
          <a:p>
            <a:pPr fontAlgn="auto">
              <a:spcAft>
                <a:spcPts val="0"/>
              </a:spcAft>
              <a:defRPr/>
            </a:pPr>
            <a:r>
              <a:rPr lang="en-US" dirty="0" smtClean="0">
                <a:solidFill>
                  <a:srgbClr val="FFFF00"/>
                </a:solidFill>
                <a:effectLst>
                  <a:outerShdw blurRad="38100" dist="38100" dir="2700000" algn="tl">
                    <a:srgbClr val="000000">
                      <a:alpha val="43137"/>
                    </a:srgbClr>
                  </a:outerShdw>
                </a:effectLst>
                <a:latin typeface="Bauhaus 93" pitchFamily="82" charset="0"/>
              </a:rPr>
              <a:t>Change </a:t>
            </a:r>
            <a:r>
              <a:rPr lang="en-US" dirty="0" smtClean="0">
                <a:solidFill>
                  <a:srgbClr val="FF6600"/>
                </a:solidFill>
                <a:effectLst>
                  <a:outerShdw blurRad="38100" dist="38100" dir="2700000" algn="tl">
                    <a:srgbClr val="000000">
                      <a:alpha val="43137"/>
                    </a:srgbClr>
                  </a:outerShdw>
                </a:effectLst>
                <a:latin typeface="Bauhaus 93" pitchFamily="82" charset="0"/>
              </a:rPr>
              <a:t>in</a:t>
            </a:r>
            <a:r>
              <a:rPr lang="en-US" dirty="0" smtClean="0">
                <a:solidFill>
                  <a:srgbClr val="FF0000"/>
                </a:solidFill>
                <a:effectLst>
                  <a:outerShdw blurRad="38100" dist="38100" dir="2700000" algn="tl">
                    <a:srgbClr val="000000">
                      <a:alpha val="43137"/>
                    </a:srgbClr>
                  </a:outerShdw>
                </a:effectLst>
                <a:latin typeface="Bauhaus 93" pitchFamily="82" charset="0"/>
              </a:rPr>
              <a:t> the</a:t>
            </a:r>
            <a:r>
              <a:rPr lang="en-US" dirty="0" smtClean="0">
                <a:solidFill>
                  <a:srgbClr val="FF0066"/>
                </a:solidFill>
                <a:effectLst>
                  <a:outerShdw blurRad="38100" dist="38100" dir="2700000" algn="tl">
                    <a:srgbClr val="000000">
                      <a:alpha val="43137"/>
                    </a:srgbClr>
                  </a:outerShdw>
                </a:effectLst>
                <a:latin typeface="Bauhaus 93" pitchFamily="82" charset="0"/>
              </a:rPr>
              <a:t> role</a:t>
            </a:r>
            <a:r>
              <a:rPr lang="en-US" dirty="0" smtClean="0">
                <a:solidFill>
                  <a:schemeClr val="bg1"/>
                </a:solidFill>
                <a:effectLst>
                  <a:outerShdw blurRad="38100" dist="38100" dir="2700000" algn="tl">
                    <a:srgbClr val="000000">
                      <a:alpha val="43137"/>
                    </a:srgbClr>
                  </a:outerShdw>
                </a:effectLst>
                <a:latin typeface="Bauhaus 93" pitchFamily="82" charset="0"/>
              </a:rPr>
              <a:t> </a:t>
            </a:r>
            <a:r>
              <a:rPr lang="en-US" dirty="0" smtClean="0">
                <a:solidFill>
                  <a:srgbClr val="7030A0"/>
                </a:solidFill>
                <a:effectLst>
                  <a:outerShdw blurRad="38100" dist="38100" dir="2700000" algn="tl">
                    <a:srgbClr val="000000">
                      <a:alpha val="43137"/>
                    </a:srgbClr>
                  </a:outerShdw>
                </a:effectLst>
                <a:latin typeface="Bauhaus 93" pitchFamily="82" charset="0"/>
              </a:rPr>
              <a:t>of</a:t>
            </a:r>
            <a:r>
              <a:rPr lang="en-US" dirty="0" smtClean="0">
                <a:solidFill>
                  <a:schemeClr val="bg1"/>
                </a:solidFill>
                <a:effectLst>
                  <a:outerShdw blurRad="38100" dist="38100" dir="2700000" algn="tl">
                    <a:srgbClr val="000000">
                      <a:alpha val="43137"/>
                    </a:srgbClr>
                  </a:outerShdw>
                </a:effectLst>
                <a:latin typeface="Bauhaus 93" pitchFamily="82" charset="0"/>
              </a:rPr>
              <a:t> </a:t>
            </a:r>
            <a:r>
              <a:rPr lang="en-US" dirty="0" smtClean="0">
                <a:solidFill>
                  <a:srgbClr val="0000FF"/>
                </a:solidFill>
                <a:effectLst>
                  <a:outerShdw blurRad="38100" dist="38100" dir="2700000" algn="tl">
                    <a:srgbClr val="000000">
                      <a:alpha val="43137"/>
                    </a:srgbClr>
                  </a:outerShdw>
                </a:effectLst>
                <a:latin typeface="Bauhaus 93" pitchFamily="82" charset="0"/>
              </a:rPr>
              <a:t>women</a:t>
            </a:r>
            <a:r>
              <a:rPr lang="en-US" dirty="0" smtClean="0"/>
              <a:t/>
            </a:r>
            <a:br>
              <a:rPr lang="en-US" dirty="0" smtClean="0"/>
            </a:br>
            <a:endParaRPr lang="en-US" dirty="0"/>
          </a:p>
        </p:txBody>
      </p:sp>
      <p:sp>
        <p:nvSpPr>
          <p:cNvPr id="3" name="Content Placeholder 2"/>
          <p:cNvSpPr>
            <a:spLocks noGrp="1"/>
          </p:cNvSpPr>
          <p:nvPr>
            <p:ph idx="1"/>
          </p:nvPr>
        </p:nvSpPr>
        <p:spPr/>
        <p:txBody>
          <a:bodyPr rtlCol="0">
            <a:normAutofit/>
          </a:bodyPr>
          <a:lstStyle/>
          <a:p>
            <a:pPr fontAlgn="auto">
              <a:spcAft>
                <a:spcPts val="0"/>
              </a:spcAft>
              <a:defRPr/>
            </a:pPr>
            <a:r>
              <a:rPr lang="en-US" b="1" dirty="0" smtClean="0">
                <a:solidFill>
                  <a:srgbClr val="FF0066"/>
                </a:solidFill>
                <a:effectLst>
                  <a:outerShdw blurRad="38100" dist="38100" dir="2700000" algn="tl">
                    <a:srgbClr val="000000">
                      <a:alpha val="43137"/>
                    </a:srgbClr>
                  </a:outerShdw>
                </a:effectLst>
              </a:rPr>
              <a:t>During the first world war, these women, mostly in towns, started to work  because men had gone to war, so these jobs was the cause of this new position. </a:t>
            </a:r>
            <a:endParaRPr lang="en-US" b="1" dirty="0">
              <a:solidFill>
                <a:srgbClr val="FF0066"/>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8" presetClass="entr" presetSubtype="16"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0" presetClass="exit" presetSubtype="0" fill="hold" grpId="1" nodeType="clickEffect">
                                  <p:stCondLst>
                                    <p:cond delay="0"/>
                                  </p:stCondLst>
                                  <p:iterate type="lt">
                                    <p:tmPct val="10000"/>
                                  </p:iterate>
                                  <p:childTnLst>
                                    <p:animEffect transition="out" filter="fade">
                                      <p:cBhvr>
                                        <p:cTn id="16" dur="1000"/>
                                        <p:tgtEl>
                                          <p:spTgt spid="2"/>
                                        </p:tgtEl>
                                      </p:cBhvr>
                                    </p:animEffect>
                                    <p:anim calcmode="lin" valueType="num">
                                      <p:cBhvr>
                                        <p:cTn id="17" dur="1000"/>
                                        <p:tgtEl>
                                          <p:spTgt spid="2"/>
                                        </p:tgtEl>
                                        <p:attrNameLst>
                                          <p:attrName>ppt_x</p:attrName>
                                        </p:attrNameLst>
                                      </p:cBhvr>
                                      <p:tavLst>
                                        <p:tav tm="0">
                                          <p:val>
                                            <p:strVal val="ppt_x"/>
                                          </p:val>
                                        </p:tav>
                                        <p:tav tm="100000">
                                          <p:val>
                                            <p:strVal val="ppt_x-.1"/>
                                          </p:val>
                                        </p:tav>
                                      </p:tavLst>
                                    </p:anim>
                                    <p:anim calcmode="lin" valueType="num">
                                      <p:cBhvr>
                                        <p:cTn id="18" dur="1000"/>
                                        <p:tgtEl>
                                          <p:spTgt spid="2"/>
                                        </p:tgtEl>
                                        <p:attrNameLst>
                                          <p:attrName>ppt_y</p:attrName>
                                        </p:attrNameLst>
                                      </p:cBhvr>
                                      <p:tavLst>
                                        <p:tav tm="0">
                                          <p:val>
                                            <p:strVal val="ppt_y"/>
                                          </p:val>
                                        </p:tav>
                                        <p:tav tm="100000">
                                          <p:val>
                                            <p:strVal val="ppt_y"/>
                                          </p:val>
                                        </p:tav>
                                      </p:tavLst>
                                    </p:anim>
                                    <p:set>
                                      <p:cBhvr>
                                        <p:cTn id="19" dur="1" fill="hold">
                                          <p:stCondLst>
                                            <p:cond delay="999"/>
                                          </p:stCondLst>
                                        </p:cTn>
                                        <p:tgtEl>
                                          <p:spTgt spid="2"/>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3">
                                            <p:txEl>
                                              <p:pRg st="0" end="0"/>
                                            </p:txEl>
                                          </p:spTgt>
                                        </p:tgtEl>
                                      </p:cBhvr>
                                    </p:animEffect>
                                    <p:anim calcmode="lin" valueType="num">
                                      <p:cBhvr>
                                        <p:cTn id="22"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p:tgtEl>
                                          <p:spTgt spid="3">
                                            <p:txEl>
                                              <p:pRg st="0" end="0"/>
                                            </p:txEl>
                                          </p:spTgt>
                                        </p:tgtEl>
                                        <p:attrNameLst>
                                          <p:attrName>ppt_y</p:attrName>
                                        </p:attrNameLst>
                                      </p:cBhvr>
                                      <p:tavLst>
                                        <p:tav tm="0">
                                          <p:val>
                                            <p:strVal val="ppt_y"/>
                                          </p:val>
                                        </p:tav>
                                        <p:tav tm="100000">
                                          <p:val>
                                            <p:strVal val="ppt_y+.1"/>
                                          </p:val>
                                        </p:tav>
                                      </p:tavLst>
                                    </p:anim>
                                    <p:set>
                                      <p:cBhvr>
                                        <p:cTn id="24"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4" name="Picture 3" descr="flappers.jpg"/>
          <p:cNvPicPr>
            <a:picLocks noChangeAspect="1"/>
          </p:cNvPicPr>
          <p:nvPr/>
        </p:nvPicPr>
        <p:blipFill>
          <a:blip r:embed="rId2" cstate="print"/>
          <a:stretch>
            <a:fillRect/>
          </a:stretch>
        </p:blipFill>
        <p:spPr>
          <a:xfrm>
            <a:off x="323528" y="836712"/>
            <a:ext cx="3043121" cy="259228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Picture 5" descr="flappers3.jpg"/>
          <p:cNvPicPr>
            <a:picLocks noChangeAspect="1"/>
          </p:cNvPicPr>
          <p:nvPr/>
        </p:nvPicPr>
        <p:blipFill>
          <a:blip r:embed="rId3" cstate="print"/>
          <a:stretch>
            <a:fillRect/>
          </a:stretch>
        </p:blipFill>
        <p:spPr>
          <a:xfrm>
            <a:off x="6300192" y="404664"/>
            <a:ext cx="2376264" cy="2861470"/>
          </a:xfrm>
          <a:prstGeom prst="rect">
            <a:avLst/>
          </a:prstGeom>
          <a:ln w="228600" cap="sq" cmpd="thickThin">
            <a:solidFill>
              <a:srgbClr val="000000"/>
            </a:solidFill>
            <a:prstDash val="solid"/>
            <a:miter lim="800000"/>
          </a:ln>
          <a:effectLst>
            <a:innerShdw blurRad="76200">
              <a:srgbClr val="000000"/>
            </a:innerShdw>
          </a:effectLst>
        </p:spPr>
      </p:pic>
      <p:pic>
        <p:nvPicPr>
          <p:cNvPr id="6" name="Picture 4" descr="flappers2.jpg"/>
          <p:cNvPicPr>
            <a:picLocks noChangeAspect="1"/>
          </p:cNvPicPr>
          <p:nvPr/>
        </p:nvPicPr>
        <p:blipFill>
          <a:blip r:embed="rId4" cstate="print"/>
          <a:stretch>
            <a:fillRect/>
          </a:stretch>
        </p:blipFill>
        <p:spPr>
          <a:xfrm>
            <a:off x="3347864" y="2420888"/>
            <a:ext cx="2736304" cy="349256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5"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4" presetClass="exit" presetSubtype="0" decel="100000" fill="hold" nodeType="clickEffect">
                                  <p:stCondLst>
                                    <p:cond delay="0"/>
                                  </p:stCondLst>
                                  <p:childTnLst>
                                    <p:anim calcmode="lin" valueType="num">
                                      <p:cBhvr>
                                        <p:cTn id="17" dur="500"/>
                                        <p:tgtEl>
                                          <p:spTgt spid="4"/>
                                        </p:tgtEl>
                                        <p:attrNameLst>
                                          <p:attrName>ppt_w</p:attrName>
                                        </p:attrNameLst>
                                      </p:cBhvr>
                                      <p:tavLst>
                                        <p:tav tm="0">
                                          <p:val>
                                            <p:strVal val="ppt_w"/>
                                          </p:val>
                                        </p:tav>
                                        <p:tav tm="100000">
                                          <p:val>
                                            <p:strVal val="ppt_w*0.05"/>
                                          </p:val>
                                        </p:tav>
                                      </p:tavLst>
                                    </p:anim>
                                    <p:anim calcmode="lin" valueType="num">
                                      <p:cBhvr>
                                        <p:cTn id="18" dur="500"/>
                                        <p:tgtEl>
                                          <p:spTgt spid="4"/>
                                        </p:tgtEl>
                                        <p:attrNameLst>
                                          <p:attrName>ppt_h</p:attrName>
                                        </p:attrNameLst>
                                      </p:cBhvr>
                                      <p:tavLst>
                                        <p:tav tm="0">
                                          <p:val>
                                            <p:strVal val="ppt_h"/>
                                          </p:val>
                                        </p:tav>
                                        <p:tav tm="100000">
                                          <p:val>
                                            <p:strVal val="ppt_h"/>
                                          </p:val>
                                        </p:tav>
                                      </p:tavLst>
                                    </p:anim>
                                    <p:anim calcmode="lin" valueType="num">
                                      <p:cBhvr>
                                        <p:cTn id="19" dur="500"/>
                                        <p:tgtEl>
                                          <p:spTgt spid="4"/>
                                        </p:tgtEl>
                                        <p:attrNameLst>
                                          <p:attrName>ppt_x</p:attrName>
                                        </p:attrNameLst>
                                      </p:cBhvr>
                                      <p:tavLst>
                                        <p:tav tm="0">
                                          <p:val>
                                            <p:strVal val="ppt_x"/>
                                          </p:val>
                                        </p:tav>
                                        <p:tav tm="100000">
                                          <p:val>
                                            <p:strVal val="ppt_x-.2"/>
                                          </p:val>
                                        </p:tav>
                                      </p:tavLst>
                                    </p:anim>
                                    <p:anim calcmode="lin" valueType="num">
                                      <p:cBhvr>
                                        <p:cTn id="20" dur="500"/>
                                        <p:tgtEl>
                                          <p:spTgt spid="4"/>
                                        </p:tgtEl>
                                        <p:attrNameLst>
                                          <p:attrName>ppt_y</p:attrName>
                                        </p:attrNameLst>
                                      </p:cBhvr>
                                      <p:tavLst>
                                        <p:tav tm="0">
                                          <p:val>
                                            <p:strVal val="ppt_y"/>
                                          </p:val>
                                        </p:tav>
                                        <p:tav tm="100000">
                                          <p:val>
                                            <p:strVal val="ppt_y"/>
                                          </p:val>
                                        </p:tav>
                                      </p:tavLst>
                                    </p:anim>
                                    <p:animEffect transition="out" filter="fade">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par>
                                <p:cTn id="23" presetID="50" presetClass="exit" presetSubtype="0" accel="100000" fill="hold" nodeType="withEffect">
                                  <p:stCondLst>
                                    <p:cond delay="0"/>
                                  </p:stCondLst>
                                  <p:childTnLst>
                                    <p:anim calcmode="lin" valueType="num">
                                      <p:cBhvr>
                                        <p:cTn id="24" dur="1000"/>
                                        <p:tgtEl>
                                          <p:spTgt spid="5"/>
                                        </p:tgtEl>
                                        <p:attrNameLst>
                                          <p:attrName>ppt_w</p:attrName>
                                        </p:attrNameLst>
                                      </p:cBhvr>
                                      <p:tavLst>
                                        <p:tav tm="0">
                                          <p:val>
                                            <p:strVal val="ppt_w"/>
                                          </p:val>
                                        </p:tav>
                                        <p:tav tm="100000">
                                          <p:val>
                                            <p:strVal val="ppt_w+.3"/>
                                          </p:val>
                                        </p:tav>
                                      </p:tavLst>
                                    </p:anim>
                                    <p:anim calcmode="lin" valueType="num">
                                      <p:cBhvr>
                                        <p:cTn id="25" dur="1000"/>
                                        <p:tgtEl>
                                          <p:spTgt spid="5"/>
                                        </p:tgtEl>
                                        <p:attrNameLst>
                                          <p:attrName>ppt_h</p:attrName>
                                        </p:attrNameLst>
                                      </p:cBhvr>
                                      <p:tavLst>
                                        <p:tav tm="0">
                                          <p:val>
                                            <p:strVal val="ppt_h"/>
                                          </p:val>
                                        </p:tav>
                                        <p:tav tm="100000">
                                          <p:val>
                                            <p:strVal val="ppt_h"/>
                                          </p:val>
                                        </p:tav>
                                      </p:tavLst>
                                    </p:anim>
                                    <p:animEffect transition="out" filter="fade">
                                      <p:cBhvr>
                                        <p:cTn id="26" dur="1000"/>
                                        <p:tgtEl>
                                          <p:spTgt spid="5"/>
                                        </p:tgtEl>
                                      </p:cBhvr>
                                    </p:animEffect>
                                    <p:set>
                                      <p:cBhvr>
                                        <p:cTn id="27" dur="1" fill="hold">
                                          <p:stCondLst>
                                            <p:cond delay="999"/>
                                          </p:stCondLst>
                                        </p:cTn>
                                        <p:tgtEl>
                                          <p:spTgt spid="5"/>
                                        </p:tgtEl>
                                        <p:attrNameLst>
                                          <p:attrName>style.visibility</p:attrName>
                                        </p:attrNameLst>
                                      </p:cBhvr>
                                      <p:to>
                                        <p:strVal val="hidden"/>
                                      </p:to>
                                    </p:set>
                                  </p:childTnLst>
                                </p:cTn>
                              </p:par>
                            </p:childTnLst>
                          </p:cTn>
                        </p:par>
                        <p:par>
                          <p:cTn id="28" fill="hold">
                            <p:stCondLst>
                              <p:cond delay="1000"/>
                            </p:stCondLst>
                            <p:childTnLst>
                              <p:par>
                                <p:cTn id="29" presetID="35" presetClass="exit" presetSubtype="0" fill="hold" nodeType="afterEffect">
                                  <p:stCondLst>
                                    <p:cond delay="0"/>
                                  </p:stCondLst>
                                  <p:childTnLst>
                                    <p:animEffect transition="out" filter="fade">
                                      <p:cBhvr>
                                        <p:cTn id="30" dur="2000"/>
                                        <p:tgtEl>
                                          <p:spTgt spid="6"/>
                                        </p:tgtEl>
                                      </p:cBhvr>
                                    </p:animEffect>
                                    <p:anim calcmode="lin" valueType="num">
                                      <p:cBhvr>
                                        <p:cTn id="31" dur="2000"/>
                                        <p:tgtEl>
                                          <p:spTgt spid="6"/>
                                        </p:tgtEl>
                                        <p:attrNameLst>
                                          <p:attrName>style.rotation</p:attrName>
                                        </p:attrNameLst>
                                      </p:cBhvr>
                                      <p:tavLst>
                                        <p:tav tm="0">
                                          <p:val>
                                            <p:fltVal val="0"/>
                                          </p:val>
                                        </p:tav>
                                        <p:tav tm="100000">
                                          <p:val>
                                            <p:fltVal val="720"/>
                                          </p:val>
                                        </p:tav>
                                      </p:tavLst>
                                    </p:anim>
                                    <p:anim calcmode="lin" valueType="num">
                                      <p:cBhvr>
                                        <p:cTn id="32" dur="2000"/>
                                        <p:tgtEl>
                                          <p:spTgt spid="6"/>
                                        </p:tgtEl>
                                        <p:attrNameLst>
                                          <p:attrName>ppt_h</p:attrName>
                                        </p:attrNameLst>
                                      </p:cBhvr>
                                      <p:tavLst>
                                        <p:tav tm="0">
                                          <p:val>
                                            <p:strVal val="ppt_h"/>
                                          </p:val>
                                        </p:tav>
                                        <p:tav tm="100000">
                                          <p:val>
                                            <p:fltVal val="0"/>
                                          </p:val>
                                        </p:tav>
                                      </p:tavLst>
                                    </p:anim>
                                    <p:anim calcmode="lin" valueType="num">
                                      <p:cBhvr>
                                        <p:cTn id="33" dur="2000"/>
                                        <p:tgtEl>
                                          <p:spTgt spid="6"/>
                                        </p:tgtEl>
                                        <p:attrNameLst>
                                          <p:attrName>ppt_w</p:attrName>
                                        </p:attrNameLst>
                                      </p:cBhvr>
                                      <p:tavLst>
                                        <p:tav tm="0">
                                          <p:val>
                                            <p:strVal val="ppt_w"/>
                                          </p:val>
                                        </p:tav>
                                        <p:tav tm="100000">
                                          <p:val>
                                            <p:fltVal val="0"/>
                                          </p:val>
                                        </p:tav>
                                      </p:tavLst>
                                    </p:anim>
                                    <p:set>
                                      <p:cBhvr>
                                        <p:cTn id="34"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scene3d>
              <a:camera prst="obliqueTopLeft"/>
              <a:lightRig rig="threePt" dir="t"/>
            </a:scene3d>
          </a:bodyPr>
          <a:lstStyle/>
          <a:p>
            <a:pPr fontAlgn="auto">
              <a:spcAft>
                <a:spcPts val="0"/>
              </a:spcAft>
              <a:defRPr/>
            </a:pPr>
            <a:r>
              <a:rPr lang="en-US" dirty="0" smtClean="0">
                <a:solidFill>
                  <a:schemeClr val="tx1">
                    <a:lumMod val="95000"/>
                    <a:lumOff val="5000"/>
                  </a:schemeClr>
                </a:solidFill>
                <a:effectLst>
                  <a:glow rad="101600">
                    <a:schemeClr val="accent4">
                      <a:satMod val="175000"/>
                      <a:alpha val="40000"/>
                    </a:schemeClr>
                  </a:glow>
                  <a:outerShdw blurRad="60007" dist="310007" dir="7680000" sy="30000" kx="1300200" algn="ctr" rotWithShape="0">
                    <a:prstClr val="black">
                      <a:alpha val="32000"/>
                    </a:prstClr>
                  </a:outerShdw>
                </a:effectLst>
                <a:latin typeface="Algerian" pitchFamily="82" charset="0"/>
              </a:rPr>
              <a:t>Flappers attitude</a:t>
            </a:r>
            <a:endParaRPr lang="en-US" dirty="0">
              <a:solidFill>
                <a:schemeClr val="tx1">
                  <a:lumMod val="95000"/>
                  <a:lumOff val="5000"/>
                </a:schemeClr>
              </a:solidFill>
              <a:effectLst>
                <a:glow rad="101600">
                  <a:schemeClr val="accent4">
                    <a:satMod val="175000"/>
                    <a:alpha val="40000"/>
                  </a:schemeClr>
                </a:glow>
                <a:outerShdw blurRad="60007" dist="310007" dir="7680000" sy="30000" kx="1300200" algn="ctr" rotWithShape="0">
                  <a:prstClr val="black">
                    <a:alpha val="32000"/>
                  </a:prstClr>
                </a:outerShdw>
              </a:effectLst>
              <a:latin typeface="Algerian" pitchFamily="82" charset="0"/>
            </a:endParaRPr>
          </a:p>
        </p:txBody>
      </p:sp>
      <p:sp>
        <p:nvSpPr>
          <p:cNvPr id="3" name="Content Placeholder 2"/>
          <p:cNvSpPr>
            <a:spLocks noGrp="1"/>
          </p:cNvSpPr>
          <p:nvPr>
            <p:ph idx="1"/>
          </p:nvPr>
        </p:nvSpPr>
        <p:spPr>
          <a:xfrm>
            <a:off x="468313" y="1989138"/>
            <a:ext cx="8229600" cy="4392612"/>
          </a:xfrm>
        </p:spPr>
        <p:txBody>
          <a:bodyPr rtlCol="0">
            <a:normAutofit/>
          </a:bodyPr>
          <a:lstStyle/>
          <a:p>
            <a:pPr fontAlgn="auto">
              <a:spcAft>
                <a:spcPts val="0"/>
              </a:spcAft>
              <a:buFont typeface="Wingdings" pitchFamily="2" charset="2"/>
              <a:buChar char="q"/>
              <a:defRPr/>
            </a:pPr>
            <a:r>
              <a:rPr lang="en-US" dirty="0" smtClean="0">
                <a:solidFill>
                  <a:schemeClr val="accent4">
                    <a:lumMod val="60000"/>
                    <a:lumOff val="40000"/>
                  </a:schemeClr>
                </a:solidFill>
                <a:effectLst>
                  <a:outerShdw blurRad="38100" dist="38100" dir="2700000" algn="tl">
                    <a:srgbClr val="000000">
                      <a:alpha val="43137"/>
                    </a:srgbClr>
                  </a:outerShdw>
                </a:effectLst>
              </a:rPr>
              <a:t>Wore  more daring clothes.</a:t>
            </a:r>
          </a:p>
          <a:p>
            <a:pPr fontAlgn="auto">
              <a:spcAft>
                <a:spcPts val="0"/>
              </a:spcAft>
              <a:buFont typeface="Wingdings" pitchFamily="2" charset="2"/>
              <a:buChar char="q"/>
              <a:defRPr/>
            </a:pPr>
            <a:r>
              <a:rPr lang="en-US" dirty="0" smtClean="0">
                <a:solidFill>
                  <a:schemeClr val="accent4">
                    <a:lumMod val="60000"/>
                    <a:lumOff val="40000"/>
                  </a:schemeClr>
                </a:solidFill>
                <a:effectLst>
                  <a:outerShdw blurRad="38100" dist="38100" dir="2700000" algn="tl">
                    <a:srgbClr val="000000">
                      <a:alpha val="43137"/>
                    </a:srgbClr>
                  </a:outerShdw>
                </a:effectLst>
              </a:rPr>
              <a:t>Smoke in public and drunk with men</a:t>
            </a:r>
          </a:p>
          <a:p>
            <a:pPr fontAlgn="auto">
              <a:spcAft>
                <a:spcPts val="0"/>
              </a:spcAft>
              <a:buFont typeface="Wingdings" pitchFamily="2" charset="2"/>
              <a:buChar char="q"/>
              <a:defRPr/>
            </a:pPr>
            <a:r>
              <a:rPr lang="en-US" dirty="0" smtClean="0">
                <a:solidFill>
                  <a:schemeClr val="accent4">
                    <a:lumMod val="60000"/>
                    <a:lumOff val="40000"/>
                  </a:schemeClr>
                </a:solidFill>
                <a:effectLst>
                  <a:outerShdw blurRad="38100" dist="38100" dir="2700000" algn="tl">
                    <a:srgbClr val="000000">
                      <a:alpha val="43137"/>
                    </a:srgbClr>
                  </a:outerShdw>
                </a:effectLst>
              </a:rPr>
              <a:t>The had a job</a:t>
            </a:r>
          </a:p>
          <a:p>
            <a:pPr fontAlgn="auto">
              <a:spcAft>
                <a:spcPts val="0"/>
              </a:spcAft>
              <a:buFont typeface="Wingdings" pitchFamily="2" charset="2"/>
              <a:buChar char="q"/>
              <a:defRPr/>
            </a:pPr>
            <a:r>
              <a:rPr lang="en-US" dirty="0" smtClean="0">
                <a:solidFill>
                  <a:schemeClr val="accent4">
                    <a:lumMod val="60000"/>
                    <a:lumOff val="40000"/>
                  </a:schemeClr>
                </a:solidFill>
                <a:effectLst>
                  <a:outerShdw blurRad="38100" dist="38100" dir="2700000" algn="tl">
                    <a:srgbClr val="000000">
                      <a:alpha val="43137"/>
                    </a:srgbClr>
                  </a:outerShdw>
                </a:effectLst>
              </a:rPr>
              <a:t>They were exposed in films, as its main topic was Sex.</a:t>
            </a:r>
          </a:p>
          <a:p>
            <a:pPr fontAlgn="auto">
              <a:spcAft>
                <a:spcPts val="0"/>
              </a:spcAft>
              <a:buFont typeface="Wingdings" pitchFamily="2" charset="2"/>
              <a:buChar char="q"/>
              <a:defRPr/>
            </a:pPr>
            <a:r>
              <a:rPr lang="en-US" dirty="0" smtClean="0">
                <a:solidFill>
                  <a:schemeClr val="accent4">
                    <a:lumMod val="60000"/>
                    <a:lumOff val="40000"/>
                  </a:schemeClr>
                </a:solidFill>
                <a:effectLst>
                  <a:outerShdw blurRad="38100" dist="38100" dir="2700000" algn="tl">
                    <a:srgbClr val="000000">
                      <a:alpha val="43137"/>
                    </a:srgbClr>
                  </a:outerShdw>
                </a:effectLst>
              </a:rPr>
              <a:t>They could vote, but not participate in politics.</a:t>
            </a:r>
          </a:p>
          <a:p>
            <a:pPr fontAlgn="auto">
              <a:spcAft>
                <a:spcPts val="0"/>
              </a:spcAft>
              <a:buFont typeface="Wingdings" pitchFamily="2" charset="2"/>
              <a:buChar char="q"/>
              <a:defRPr/>
            </a:pPr>
            <a:r>
              <a:rPr lang="en-US" dirty="0" smtClean="0">
                <a:solidFill>
                  <a:schemeClr val="accent4">
                    <a:lumMod val="60000"/>
                    <a:lumOff val="40000"/>
                  </a:schemeClr>
                </a:solidFill>
                <a:effectLst>
                  <a:outerShdw blurRad="38100" dist="38100" dir="2700000" algn="tl">
                    <a:srgbClr val="000000">
                      <a:alpha val="43137"/>
                    </a:srgbClr>
                  </a:outerShdw>
                </a:effectLst>
              </a:rPr>
              <a:t>They were still paid less than men.</a:t>
            </a:r>
            <a:endParaRPr lang="en-US" dirty="0">
              <a:solidFill>
                <a:schemeClr val="accent4">
                  <a:lumMod val="60000"/>
                  <a:lumOff val="40000"/>
                </a:schemeClr>
              </a:solidFill>
              <a:effectLst>
                <a:outerShdw blurRad="38100" dist="38100" dir="2700000" algn="tl">
                  <a:srgbClr val="000000">
                    <a:alpha val="43137"/>
                  </a:srgbClr>
                </a:outerShdw>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par>
                                <p:cTn id="10" presetID="49" presetClass="entr" presetSubtype="0" decel="100000" fill="hold" nodeType="withEffect">
                                  <p:stCondLst>
                                    <p:cond delay="0"/>
                                  </p:stCondLst>
                                  <p:iterate type="lt">
                                    <p:tmPct val="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5" dur="500"/>
                                        <p:tgtEl>
                                          <p:spTgt spid="3">
                                            <p:txEl>
                                              <p:pRg st="0" end="0"/>
                                            </p:txEl>
                                          </p:spTgt>
                                        </p:tgtEl>
                                      </p:cBhvr>
                                    </p:animEffect>
                                  </p:childTnLst>
                                </p:cTn>
                              </p:par>
                              <p:par>
                                <p:cTn id="16" presetID="49" presetClass="entr" presetSubtype="0" decel="100000" fill="hold" nodeType="withEffect">
                                  <p:stCondLst>
                                    <p:cond delay="0"/>
                                  </p:stCondLst>
                                  <p:iterate type="lt">
                                    <p:tmPct val="0"/>
                                  </p:iterate>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1" dur="500"/>
                                        <p:tgtEl>
                                          <p:spTgt spid="3">
                                            <p:txEl>
                                              <p:pRg st="1" end="1"/>
                                            </p:txEl>
                                          </p:spTgt>
                                        </p:tgtEl>
                                      </p:cBhvr>
                                    </p:animEffect>
                                  </p:childTnLst>
                                </p:cTn>
                              </p:par>
                              <p:par>
                                <p:cTn id="22" presetID="49" presetClass="entr" presetSubtype="0" decel="100000" fill="hold" nodeType="withEffect">
                                  <p:stCondLst>
                                    <p:cond delay="0"/>
                                  </p:stCondLst>
                                  <p:iterate type="lt">
                                    <p:tmPct val="0"/>
                                  </p:iterate>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7" dur="500"/>
                                        <p:tgtEl>
                                          <p:spTgt spid="3">
                                            <p:txEl>
                                              <p:pRg st="2" end="2"/>
                                            </p:txEl>
                                          </p:spTgt>
                                        </p:tgtEl>
                                      </p:cBhvr>
                                    </p:animEffect>
                                  </p:childTnLst>
                                </p:cTn>
                              </p:par>
                              <p:par>
                                <p:cTn id="28" presetID="49" presetClass="entr" presetSubtype="0" decel="100000" fill="hold" nodeType="withEffect">
                                  <p:stCondLst>
                                    <p:cond delay="0"/>
                                  </p:stCondLst>
                                  <p:iterate type="lt">
                                    <p:tmPct val="0"/>
                                  </p:iterate>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3" dur="500"/>
                                        <p:tgtEl>
                                          <p:spTgt spid="3">
                                            <p:txEl>
                                              <p:pRg st="3" end="3"/>
                                            </p:txEl>
                                          </p:spTgt>
                                        </p:tgtEl>
                                      </p:cBhvr>
                                    </p:animEffect>
                                  </p:childTnLst>
                                </p:cTn>
                              </p:par>
                              <p:par>
                                <p:cTn id="34" presetID="49" presetClass="entr" presetSubtype="0" decel="100000" fill="hold" nodeType="withEffect">
                                  <p:stCondLst>
                                    <p:cond delay="0"/>
                                  </p:stCondLst>
                                  <p:iterate type="lt">
                                    <p:tmPct val="0"/>
                                  </p:iterate>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39" dur="500"/>
                                        <p:tgtEl>
                                          <p:spTgt spid="3">
                                            <p:txEl>
                                              <p:pRg st="4" end="4"/>
                                            </p:txEl>
                                          </p:spTgt>
                                        </p:tgtEl>
                                      </p:cBhvr>
                                    </p:animEffect>
                                  </p:childTnLst>
                                </p:cTn>
                              </p:par>
                              <p:par>
                                <p:cTn id="40" presetID="49" presetClass="entr" presetSubtype="0" decel="100000" fill="hold" nodeType="withEffect">
                                  <p:stCondLst>
                                    <p:cond delay="0"/>
                                  </p:stCondLst>
                                  <p:iterate type="lt">
                                    <p:tmPct val="0"/>
                                  </p:iterate>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4" presetClass="exit" presetSubtype="0" fill="hold" nodeType="clickEffect">
                                  <p:stCondLst>
                                    <p:cond delay="0"/>
                                  </p:stCondLst>
                                  <p:iterate type="lt">
                                    <p:tmPct val="0"/>
                                  </p:iterate>
                                  <p:childTnLst>
                                    <p:anim from="(ppt_x)" to="(ppt_x+1)" calcmode="lin" valueType="num">
                                      <p:cBhvr>
                                        <p:cTn id="49" dur="1000">
                                          <p:stCondLst>
                                            <p:cond delay="0"/>
                                          </p:stCondLst>
                                        </p:cTn>
                                        <p:tgtEl>
                                          <p:spTgt spid="3">
                                            <p:txEl>
                                              <p:pRg st="0" end="0"/>
                                            </p:txEl>
                                          </p:spTgt>
                                        </p:tgtEl>
                                        <p:attrNameLst>
                                          <p:attrName>ppt_x</p:attrName>
                                        </p:attrNameLst>
                                      </p:cBhvr>
                                    </p:anim>
                                    <p:anim from="0" to="-1.0" calcmode="lin" valueType="num">
                                      <p:cBhvr>
                                        <p:cTn id="50" dur="200" accel="50000">
                                          <p:stCondLst>
                                            <p:cond delay="0"/>
                                          </p:stCondLst>
                                        </p:cTn>
                                        <p:tgtEl>
                                          <p:spTgt spid="3">
                                            <p:txEl>
                                              <p:pRg st="0" end="0"/>
                                            </p:txEl>
                                          </p:spTgt>
                                        </p:tgtEl>
                                        <p:attrNameLst>
                                          <p:attrName>xshear</p:attrName>
                                        </p:attrNameLst>
                                      </p:cBhvr>
                                    </p:anim>
                                    <p:set>
                                      <p:cBhvr>
                                        <p:cTn id="51" dur="800">
                                          <p:stCondLst>
                                            <p:cond delay="200"/>
                                          </p:stCondLst>
                                        </p:cTn>
                                        <p:tgtEl>
                                          <p:spTgt spid="3">
                                            <p:txEl>
                                              <p:pRg st="0" end="0"/>
                                            </p:txEl>
                                          </p:spTgt>
                                        </p:tgtEl>
                                        <p:attrNameLst>
                                          <p:attrName>xshear</p:attrName>
                                        </p:attrNameLst>
                                      </p:cBhvr>
                                      <p:to>
                                        <p:strVal val="-1.0"/>
                                      </p:to>
                                    </p:set>
                                    <p:set>
                                      <p:cBhvr>
                                        <p:cTn id="52" dur="1" fill="hold">
                                          <p:stCondLst>
                                            <p:cond delay="999"/>
                                          </p:stCondLst>
                                        </p:cTn>
                                        <p:tgtEl>
                                          <p:spTgt spid="3">
                                            <p:txEl>
                                              <p:pRg st="0" end="0"/>
                                            </p:txEl>
                                          </p:spTgt>
                                        </p:tgtEl>
                                        <p:attrNameLst>
                                          <p:attrName>style.visibility</p:attrName>
                                        </p:attrNameLst>
                                      </p:cBhvr>
                                      <p:to>
                                        <p:strVal val="hidden"/>
                                      </p:to>
                                    </p:set>
                                  </p:childTnLst>
                                </p:cTn>
                              </p:par>
                              <p:par>
                                <p:cTn id="53" presetID="34" presetClass="exit" presetSubtype="0" fill="hold" nodeType="withEffect">
                                  <p:stCondLst>
                                    <p:cond delay="0"/>
                                  </p:stCondLst>
                                  <p:iterate type="lt">
                                    <p:tmPct val="0"/>
                                  </p:iterate>
                                  <p:childTnLst>
                                    <p:anim from="(ppt_x)" to="(ppt_x+1)" calcmode="lin" valueType="num">
                                      <p:cBhvr>
                                        <p:cTn id="54" dur="1000">
                                          <p:stCondLst>
                                            <p:cond delay="0"/>
                                          </p:stCondLst>
                                        </p:cTn>
                                        <p:tgtEl>
                                          <p:spTgt spid="3">
                                            <p:txEl>
                                              <p:pRg st="1" end="1"/>
                                            </p:txEl>
                                          </p:spTgt>
                                        </p:tgtEl>
                                        <p:attrNameLst>
                                          <p:attrName>ppt_x</p:attrName>
                                        </p:attrNameLst>
                                      </p:cBhvr>
                                    </p:anim>
                                    <p:anim from="0" to="-1.0" calcmode="lin" valueType="num">
                                      <p:cBhvr>
                                        <p:cTn id="55" dur="200" accel="50000">
                                          <p:stCondLst>
                                            <p:cond delay="0"/>
                                          </p:stCondLst>
                                        </p:cTn>
                                        <p:tgtEl>
                                          <p:spTgt spid="3">
                                            <p:txEl>
                                              <p:pRg st="1" end="1"/>
                                            </p:txEl>
                                          </p:spTgt>
                                        </p:tgtEl>
                                        <p:attrNameLst>
                                          <p:attrName>xshear</p:attrName>
                                        </p:attrNameLst>
                                      </p:cBhvr>
                                    </p:anim>
                                    <p:set>
                                      <p:cBhvr>
                                        <p:cTn id="56" dur="800">
                                          <p:stCondLst>
                                            <p:cond delay="200"/>
                                          </p:stCondLst>
                                        </p:cTn>
                                        <p:tgtEl>
                                          <p:spTgt spid="3">
                                            <p:txEl>
                                              <p:pRg st="1" end="1"/>
                                            </p:txEl>
                                          </p:spTgt>
                                        </p:tgtEl>
                                        <p:attrNameLst>
                                          <p:attrName>xshear</p:attrName>
                                        </p:attrNameLst>
                                      </p:cBhvr>
                                      <p:to>
                                        <p:strVal val="-1.0"/>
                                      </p:to>
                                    </p:set>
                                    <p:set>
                                      <p:cBhvr>
                                        <p:cTn id="57" dur="1" fill="hold">
                                          <p:stCondLst>
                                            <p:cond delay="999"/>
                                          </p:stCondLst>
                                        </p:cTn>
                                        <p:tgtEl>
                                          <p:spTgt spid="3">
                                            <p:txEl>
                                              <p:pRg st="1" end="1"/>
                                            </p:txEl>
                                          </p:spTgt>
                                        </p:tgtEl>
                                        <p:attrNameLst>
                                          <p:attrName>style.visibility</p:attrName>
                                        </p:attrNameLst>
                                      </p:cBhvr>
                                      <p:to>
                                        <p:strVal val="hidden"/>
                                      </p:to>
                                    </p:set>
                                  </p:childTnLst>
                                </p:cTn>
                              </p:par>
                              <p:par>
                                <p:cTn id="58" presetID="34" presetClass="exit" presetSubtype="0" fill="hold" nodeType="withEffect">
                                  <p:stCondLst>
                                    <p:cond delay="0"/>
                                  </p:stCondLst>
                                  <p:iterate type="lt">
                                    <p:tmPct val="0"/>
                                  </p:iterate>
                                  <p:childTnLst>
                                    <p:anim from="(ppt_x)" to="(ppt_x+1)" calcmode="lin" valueType="num">
                                      <p:cBhvr>
                                        <p:cTn id="59" dur="1000">
                                          <p:stCondLst>
                                            <p:cond delay="0"/>
                                          </p:stCondLst>
                                        </p:cTn>
                                        <p:tgtEl>
                                          <p:spTgt spid="3">
                                            <p:txEl>
                                              <p:pRg st="2" end="2"/>
                                            </p:txEl>
                                          </p:spTgt>
                                        </p:tgtEl>
                                        <p:attrNameLst>
                                          <p:attrName>ppt_x</p:attrName>
                                        </p:attrNameLst>
                                      </p:cBhvr>
                                    </p:anim>
                                    <p:anim from="0" to="-1.0" calcmode="lin" valueType="num">
                                      <p:cBhvr>
                                        <p:cTn id="60" dur="200" accel="50000">
                                          <p:stCondLst>
                                            <p:cond delay="0"/>
                                          </p:stCondLst>
                                        </p:cTn>
                                        <p:tgtEl>
                                          <p:spTgt spid="3">
                                            <p:txEl>
                                              <p:pRg st="2" end="2"/>
                                            </p:txEl>
                                          </p:spTgt>
                                        </p:tgtEl>
                                        <p:attrNameLst>
                                          <p:attrName>xshear</p:attrName>
                                        </p:attrNameLst>
                                      </p:cBhvr>
                                    </p:anim>
                                    <p:set>
                                      <p:cBhvr>
                                        <p:cTn id="61" dur="800">
                                          <p:stCondLst>
                                            <p:cond delay="200"/>
                                          </p:stCondLst>
                                        </p:cTn>
                                        <p:tgtEl>
                                          <p:spTgt spid="3">
                                            <p:txEl>
                                              <p:pRg st="2" end="2"/>
                                            </p:txEl>
                                          </p:spTgt>
                                        </p:tgtEl>
                                        <p:attrNameLst>
                                          <p:attrName>xshear</p:attrName>
                                        </p:attrNameLst>
                                      </p:cBhvr>
                                      <p:to>
                                        <p:strVal val="-1.0"/>
                                      </p:to>
                                    </p:set>
                                    <p:set>
                                      <p:cBhvr>
                                        <p:cTn id="62" dur="1" fill="hold">
                                          <p:stCondLst>
                                            <p:cond delay="999"/>
                                          </p:stCondLst>
                                        </p:cTn>
                                        <p:tgtEl>
                                          <p:spTgt spid="3">
                                            <p:txEl>
                                              <p:pRg st="2" end="2"/>
                                            </p:txEl>
                                          </p:spTgt>
                                        </p:tgtEl>
                                        <p:attrNameLst>
                                          <p:attrName>style.visibility</p:attrName>
                                        </p:attrNameLst>
                                      </p:cBhvr>
                                      <p:to>
                                        <p:strVal val="hidden"/>
                                      </p:to>
                                    </p:set>
                                  </p:childTnLst>
                                </p:cTn>
                              </p:par>
                              <p:par>
                                <p:cTn id="63" presetID="34" presetClass="exit" presetSubtype="0" fill="hold" nodeType="withEffect">
                                  <p:stCondLst>
                                    <p:cond delay="0"/>
                                  </p:stCondLst>
                                  <p:iterate type="lt">
                                    <p:tmPct val="0"/>
                                  </p:iterate>
                                  <p:childTnLst>
                                    <p:anim from="(ppt_x)" to="(ppt_x+1)" calcmode="lin" valueType="num">
                                      <p:cBhvr>
                                        <p:cTn id="64" dur="1000">
                                          <p:stCondLst>
                                            <p:cond delay="0"/>
                                          </p:stCondLst>
                                        </p:cTn>
                                        <p:tgtEl>
                                          <p:spTgt spid="3">
                                            <p:txEl>
                                              <p:pRg st="3" end="3"/>
                                            </p:txEl>
                                          </p:spTgt>
                                        </p:tgtEl>
                                        <p:attrNameLst>
                                          <p:attrName>ppt_x</p:attrName>
                                        </p:attrNameLst>
                                      </p:cBhvr>
                                    </p:anim>
                                    <p:anim from="0" to="-1.0" calcmode="lin" valueType="num">
                                      <p:cBhvr>
                                        <p:cTn id="65" dur="200" accel="50000">
                                          <p:stCondLst>
                                            <p:cond delay="0"/>
                                          </p:stCondLst>
                                        </p:cTn>
                                        <p:tgtEl>
                                          <p:spTgt spid="3">
                                            <p:txEl>
                                              <p:pRg st="3" end="3"/>
                                            </p:txEl>
                                          </p:spTgt>
                                        </p:tgtEl>
                                        <p:attrNameLst>
                                          <p:attrName>xshear</p:attrName>
                                        </p:attrNameLst>
                                      </p:cBhvr>
                                    </p:anim>
                                    <p:set>
                                      <p:cBhvr>
                                        <p:cTn id="66" dur="800">
                                          <p:stCondLst>
                                            <p:cond delay="200"/>
                                          </p:stCondLst>
                                        </p:cTn>
                                        <p:tgtEl>
                                          <p:spTgt spid="3">
                                            <p:txEl>
                                              <p:pRg st="3" end="3"/>
                                            </p:txEl>
                                          </p:spTgt>
                                        </p:tgtEl>
                                        <p:attrNameLst>
                                          <p:attrName>xshear</p:attrName>
                                        </p:attrNameLst>
                                      </p:cBhvr>
                                      <p:to>
                                        <p:strVal val="-1.0"/>
                                      </p:to>
                                    </p:set>
                                    <p:set>
                                      <p:cBhvr>
                                        <p:cTn id="67" dur="1" fill="hold">
                                          <p:stCondLst>
                                            <p:cond delay="999"/>
                                          </p:stCondLst>
                                        </p:cTn>
                                        <p:tgtEl>
                                          <p:spTgt spid="3">
                                            <p:txEl>
                                              <p:pRg st="3" end="3"/>
                                            </p:txEl>
                                          </p:spTgt>
                                        </p:tgtEl>
                                        <p:attrNameLst>
                                          <p:attrName>style.visibility</p:attrName>
                                        </p:attrNameLst>
                                      </p:cBhvr>
                                      <p:to>
                                        <p:strVal val="hidden"/>
                                      </p:to>
                                    </p:set>
                                  </p:childTnLst>
                                </p:cTn>
                              </p:par>
                              <p:par>
                                <p:cTn id="68" presetID="34" presetClass="exit" presetSubtype="0" fill="hold" nodeType="withEffect">
                                  <p:stCondLst>
                                    <p:cond delay="0"/>
                                  </p:stCondLst>
                                  <p:iterate type="lt">
                                    <p:tmPct val="0"/>
                                  </p:iterate>
                                  <p:childTnLst>
                                    <p:anim from="(ppt_x)" to="(ppt_x+1)" calcmode="lin" valueType="num">
                                      <p:cBhvr>
                                        <p:cTn id="69" dur="1000">
                                          <p:stCondLst>
                                            <p:cond delay="0"/>
                                          </p:stCondLst>
                                        </p:cTn>
                                        <p:tgtEl>
                                          <p:spTgt spid="3">
                                            <p:txEl>
                                              <p:pRg st="4" end="4"/>
                                            </p:txEl>
                                          </p:spTgt>
                                        </p:tgtEl>
                                        <p:attrNameLst>
                                          <p:attrName>ppt_x</p:attrName>
                                        </p:attrNameLst>
                                      </p:cBhvr>
                                    </p:anim>
                                    <p:anim from="0" to="-1.0" calcmode="lin" valueType="num">
                                      <p:cBhvr>
                                        <p:cTn id="70" dur="200" accel="50000">
                                          <p:stCondLst>
                                            <p:cond delay="0"/>
                                          </p:stCondLst>
                                        </p:cTn>
                                        <p:tgtEl>
                                          <p:spTgt spid="3">
                                            <p:txEl>
                                              <p:pRg st="4" end="4"/>
                                            </p:txEl>
                                          </p:spTgt>
                                        </p:tgtEl>
                                        <p:attrNameLst>
                                          <p:attrName>xshear</p:attrName>
                                        </p:attrNameLst>
                                      </p:cBhvr>
                                    </p:anim>
                                    <p:set>
                                      <p:cBhvr>
                                        <p:cTn id="71" dur="800">
                                          <p:stCondLst>
                                            <p:cond delay="200"/>
                                          </p:stCondLst>
                                        </p:cTn>
                                        <p:tgtEl>
                                          <p:spTgt spid="3">
                                            <p:txEl>
                                              <p:pRg st="4" end="4"/>
                                            </p:txEl>
                                          </p:spTgt>
                                        </p:tgtEl>
                                        <p:attrNameLst>
                                          <p:attrName>xshear</p:attrName>
                                        </p:attrNameLst>
                                      </p:cBhvr>
                                      <p:to>
                                        <p:strVal val="-1.0"/>
                                      </p:to>
                                    </p:set>
                                    <p:set>
                                      <p:cBhvr>
                                        <p:cTn id="72" dur="1" fill="hold">
                                          <p:stCondLst>
                                            <p:cond delay="999"/>
                                          </p:stCondLst>
                                        </p:cTn>
                                        <p:tgtEl>
                                          <p:spTgt spid="3">
                                            <p:txEl>
                                              <p:pRg st="4" end="4"/>
                                            </p:txEl>
                                          </p:spTgt>
                                        </p:tgtEl>
                                        <p:attrNameLst>
                                          <p:attrName>style.visibility</p:attrName>
                                        </p:attrNameLst>
                                      </p:cBhvr>
                                      <p:to>
                                        <p:strVal val="hidden"/>
                                      </p:to>
                                    </p:set>
                                  </p:childTnLst>
                                </p:cTn>
                              </p:par>
                              <p:par>
                                <p:cTn id="73" presetID="34" presetClass="exit" presetSubtype="0" fill="hold" nodeType="withEffect">
                                  <p:stCondLst>
                                    <p:cond delay="0"/>
                                  </p:stCondLst>
                                  <p:iterate type="lt">
                                    <p:tmPct val="0"/>
                                  </p:iterate>
                                  <p:childTnLst>
                                    <p:anim from="(ppt_x)" to="(ppt_x+1)" calcmode="lin" valueType="num">
                                      <p:cBhvr>
                                        <p:cTn id="74" dur="1000">
                                          <p:stCondLst>
                                            <p:cond delay="0"/>
                                          </p:stCondLst>
                                        </p:cTn>
                                        <p:tgtEl>
                                          <p:spTgt spid="3">
                                            <p:txEl>
                                              <p:pRg st="5" end="5"/>
                                            </p:txEl>
                                          </p:spTgt>
                                        </p:tgtEl>
                                        <p:attrNameLst>
                                          <p:attrName>ppt_x</p:attrName>
                                        </p:attrNameLst>
                                      </p:cBhvr>
                                    </p:anim>
                                    <p:anim from="0" to="-1.0" calcmode="lin" valueType="num">
                                      <p:cBhvr>
                                        <p:cTn id="75" dur="200" accel="50000">
                                          <p:stCondLst>
                                            <p:cond delay="0"/>
                                          </p:stCondLst>
                                        </p:cTn>
                                        <p:tgtEl>
                                          <p:spTgt spid="3">
                                            <p:txEl>
                                              <p:pRg st="5" end="5"/>
                                            </p:txEl>
                                          </p:spTgt>
                                        </p:tgtEl>
                                        <p:attrNameLst>
                                          <p:attrName>xshear</p:attrName>
                                        </p:attrNameLst>
                                      </p:cBhvr>
                                    </p:anim>
                                    <p:set>
                                      <p:cBhvr>
                                        <p:cTn id="76" dur="800">
                                          <p:stCondLst>
                                            <p:cond delay="200"/>
                                          </p:stCondLst>
                                        </p:cTn>
                                        <p:tgtEl>
                                          <p:spTgt spid="3">
                                            <p:txEl>
                                              <p:pRg st="5" end="5"/>
                                            </p:txEl>
                                          </p:spTgt>
                                        </p:tgtEl>
                                        <p:attrNameLst>
                                          <p:attrName>xshear</p:attrName>
                                        </p:attrNameLst>
                                      </p:cBhvr>
                                      <p:to>
                                        <p:strVal val="-1.0"/>
                                      </p:to>
                                    </p:set>
                                    <p:set>
                                      <p:cBhvr>
                                        <p:cTn id="77" dur="1" fill="hold">
                                          <p:stCondLst>
                                            <p:cond delay="999"/>
                                          </p:stCondLst>
                                        </p:cTn>
                                        <p:tgtEl>
                                          <p:spTgt spid="3">
                                            <p:txEl>
                                              <p:pRg st="5" end="5"/>
                                            </p:txEl>
                                          </p:spTgt>
                                        </p:tgtEl>
                                        <p:attrNameLst>
                                          <p:attrName>style.visibility</p:attrName>
                                        </p:attrNameLst>
                                      </p:cBhvr>
                                      <p:to>
                                        <p:strVal val="hidden"/>
                                      </p:to>
                                    </p:set>
                                  </p:childTnLst>
                                </p:cTn>
                              </p:par>
                            </p:childTnLst>
                          </p:cTn>
                        </p:par>
                        <p:par>
                          <p:cTn id="78" fill="hold">
                            <p:stCondLst>
                              <p:cond delay="1000"/>
                            </p:stCondLst>
                            <p:childTnLst>
                              <p:par>
                                <p:cTn id="79" presetID="58" presetClass="exit" presetSubtype="0" decel="100000" fill="hold" nodeType="afterEffect">
                                  <p:stCondLst>
                                    <p:cond delay="0"/>
                                  </p:stCondLst>
                                  <p:childTnLst>
                                    <p:anim calcmode="lin" valueType="num">
                                      <p:cBhvr>
                                        <p:cTn id="80" dur="500"/>
                                        <p:tgtEl>
                                          <p:spTgt spid="2"/>
                                        </p:tgtEl>
                                        <p:attrNameLst>
                                          <p:attrName>ppt_w</p:attrName>
                                        </p:attrNameLst>
                                      </p:cBhvr>
                                      <p:tavLst>
                                        <p:tav tm="0">
                                          <p:val>
                                            <p:strVal val="ppt_w"/>
                                          </p:val>
                                        </p:tav>
                                        <p:tav tm="100000">
                                          <p:val>
                                            <p:strVal val="ppt_w*2.5"/>
                                          </p:val>
                                        </p:tav>
                                      </p:tavLst>
                                    </p:anim>
                                    <p:anim calcmode="lin" valueType="num">
                                      <p:cBhvr>
                                        <p:cTn id="81" dur="500"/>
                                        <p:tgtEl>
                                          <p:spTgt spid="2"/>
                                        </p:tgtEl>
                                        <p:attrNameLst>
                                          <p:attrName>ppt_h</p:attrName>
                                        </p:attrNameLst>
                                      </p:cBhvr>
                                      <p:tavLst>
                                        <p:tav tm="0">
                                          <p:val>
                                            <p:strVal val="ppt_h"/>
                                          </p:val>
                                        </p:tav>
                                        <p:tav tm="100000">
                                          <p:val>
                                            <p:strVal val="ppt_h*0.01"/>
                                          </p:val>
                                        </p:tav>
                                      </p:tavLst>
                                    </p:anim>
                                    <p:anim calcmode="lin" valueType="num">
                                      <p:cBhvr>
                                        <p:cTn id="82" dur="500"/>
                                        <p:tgtEl>
                                          <p:spTgt spid="2"/>
                                        </p:tgtEl>
                                        <p:attrNameLst>
                                          <p:attrName>ppt_x</p:attrName>
                                        </p:attrNameLst>
                                      </p:cBhvr>
                                      <p:tavLst>
                                        <p:tav tm="0">
                                          <p:val>
                                            <p:strVal val="ppt_x"/>
                                          </p:val>
                                        </p:tav>
                                        <p:tav tm="100000">
                                          <p:val>
                                            <p:strVal val="ppt_x"/>
                                          </p:val>
                                        </p:tav>
                                      </p:tavLst>
                                    </p:anim>
                                    <p:anim calcmode="lin" valueType="num">
                                      <p:cBhvr>
                                        <p:cTn id="83" dur="500"/>
                                        <p:tgtEl>
                                          <p:spTgt spid="2"/>
                                        </p:tgtEl>
                                        <p:attrNameLst>
                                          <p:attrName>ppt_y</p:attrName>
                                        </p:attrNameLst>
                                      </p:cBhvr>
                                      <p:tavLst>
                                        <p:tav tm="0">
                                          <p:val>
                                            <p:strVal val="ppt_y"/>
                                          </p:val>
                                        </p:tav>
                                        <p:tav tm="100000">
                                          <p:val>
                                            <p:strVal val="ppt_h+1"/>
                                          </p:val>
                                        </p:tav>
                                      </p:tavLst>
                                    </p:anim>
                                    <p:animEffect transition="out" filter="fade">
                                      <p:cBhvr>
                                        <p:cTn id="84" dur="500"/>
                                        <p:tgtEl>
                                          <p:spTgt spid="2"/>
                                        </p:tgtEl>
                                      </p:cBhvr>
                                    </p:animEffect>
                                    <p:set>
                                      <p:cBhvr>
                                        <p:cTn id="85"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TotalTime>
  <Words>519</Words>
  <Application>Microsoft Office PowerPoint</Application>
  <PresentationFormat>Presentación en pantalla (4:3)</PresentationFormat>
  <Paragraphs>56</Paragraphs>
  <Slides>19</Slides>
  <Notes>0</Notes>
  <HiddenSlides>0</HiddenSlides>
  <MMClips>0</MMClips>
  <ScaleCrop>false</ScaleCrop>
  <HeadingPairs>
    <vt:vector size="6" baseType="variant">
      <vt:variant>
        <vt:lpstr>Fuentes usadas</vt:lpstr>
      </vt:variant>
      <vt:variant>
        <vt:i4>20</vt:i4>
      </vt:variant>
      <vt:variant>
        <vt:lpstr>Tema</vt:lpstr>
      </vt:variant>
      <vt:variant>
        <vt:i4>1</vt:i4>
      </vt:variant>
      <vt:variant>
        <vt:lpstr>Títulos de diapositiva</vt:lpstr>
      </vt:variant>
      <vt:variant>
        <vt:i4>19</vt:i4>
      </vt:variant>
    </vt:vector>
  </HeadingPairs>
  <TitlesOfParts>
    <vt:vector size="40" baseType="lpstr">
      <vt:lpstr>Calibri</vt:lpstr>
      <vt:lpstr>Arial</vt:lpstr>
      <vt:lpstr>Forte</vt:lpstr>
      <vt:lpstr>Shruti</vt:lpstr>
      <vt:lpstr>Wingdings</vt:lpstr>
      <vt:lpstr>Haettenschweiler</vt:lpstr>
      <vt:lpstr>Franklin Gothic Medium</vt:lpstr>
      <vt:lpstr>Eurostile</vt:lpstr>
      <vt:lpstr>Bauhaus 93</vt:lpstr>
      <vt:lpstr>Stencil</vt:lpstr>
      <vt:lpstr>One Stroke Script LET</vt:lpstr>
      <vt:lpstr>Britannic Bold</vt:lpstr>
      <vt:lpstr>Eras Medium ITC</vt:lpstr>
      <vt:lpstr>BatangChe</vt:lpstr>
      <vt:lpstr>Lucida Sans</vt:lpstr>
      <vt:lpstr>Berlin Sans FB</vt:lpstr>
      <vt:lpstr>Aharoni</vt:lpstr>
      <vt:lpstr>Franklin Gothic Demi Cond</vt:lpstr>
      <vt:lpstr>Magneto</vt:lpstr>
      <vt:lpstr>Lucida Sans Typewriter</vt:lpstr>
      <vt:lpstr>Office Theme</vt:lpstr>
      <vt:lpstr>     History Project  USA in the 1920s</vt:lpstr>
      <vt:lpstr>j</vt:lpstr>
      <vt:lpstr>Diapositiva 3</vt:lpstr>
      <vt:lpstr>Diapositiva 4</vt:lpstr>
      <vt:lpstr>Women before the flappers</vt:lpstr>
      <vt:lpstr>The flappers</vt:lpstr>
      <vt:lpstr>Change in the role of women </vt:lpstr>
      <vt:lpstr>Diapositiva 8</vt:lpstr>
      <vt:lpstr>Flappers attitude</vt:lpstr>
      <vt:lpstr>Diapositiva 10</vt:lpstr>
      <vt:lpstr>Rural usa</vt:lpstr>
      <vt:lpstr>Diapositiva 12</vt:lpstr>
      <vt:lpstr>Their changes </vt:lpstr>
      <vt:lpstr> Hairstyle </vt:lpstr>
      <vt:lpstr>Women  </vt:lpstr>
      <vt:lpstr>     Early 1920s</vt:lpstr>
      <vt:lpstr>Cars</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Pato</cp:lastModifiedBy>
  <cp:revision>50</cp:revision>
  <dcterms:created xsi:type="dcterms:W3CDTF">2010-10-22T22:57:08Z</dcterms:created>
  <dcterms:modified xsi:type="dcterms:W3CDTF">2010-11-01T16:00:41Z</dcterms:modified>
</cp:coreProperties>
</file>